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  <p:sldMasterId id="2147483662" r:id="rId15"/>
    <p:sldMasterId id="2147483663" r:id="rId16"/>
    <p:sldMasterId id="2147483664" r:id="rId17"/>
    <p:sldMasterId id="2147483665" r:id="rId18"/>
    <p:sldMasterId id="2147483666" r:id="rId19"/>
    <p:sldMasterId id="2147483667" r:id="rId20"/>
    <p:sldMasterId id="2147483668" r:id="rId21"/>
    <p:sldMasterId id="2147483669" r:id="rId22"/>
  </p:sldMasterIdLst>
  <p:sldIdLst>
    <p:sldId id="256" r:id="rId23"/>
    <p:sldId id="272" r:id="rId24"/>
    <p:sldId id="274" r:id="rId25"/>
    <p:sldId id="259" r:id="rId26"/>
    <p:sldId id="277" r:id="rId27"/>
    <p:sldId id="280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10" r:id="rId42"/>
    <p:sldId id="311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2" r:id="rId54"/>
    <p:sldId id="313" r:id="rId55"/>
    <p:sldId id="314" r:id="rId56"/>
    <p:sldId id="281" r:id="rId57"/>
    <p:sldId id="257" r:id="rId58"/>
    <p:sldId id="258" r:id="rId59"/>
    <p:sldId id="260" r:id="rId60"/>
    <p:sldId id="261" r:id="rId61"/>
    <p:sldId id="262" r:id="rId62"/>
    <p:sldId id="263" r:id="rId63"/>
    <p:sldId id="264" r:id="rId64"/>
    <p:sldId id="265" r:id="rId65"/>
    <p:sldId id="266" r:id="rId66"/>
    <p:sldId id="267" r:id="rId67"/>
    <p:sldId id="268" r:id="rId68"/>
    <p:sldId id="269" r:id="rId69"/>
    <p:sldId id="270" r:id="rId70"/>
    <p:sldId id="271" r:id="rId71"/>
    <p:sldId id="273" r:id="rId72"/>
    <p:sldId id="278" r:id="rId73"/>
    <p:sldId id="279" r:id="rId74"/>
    <p:sldId id="282" r:id="rId75"/>
    <p:sldId id="283" r:id="rId76"/>
    <p:sldId id="284" r:id="rId77"/>
    <p:sldId id="285" r:id="rId78"/>
    <p:sldId id="286" r:id="rId79"/>
    <p:sldId id="275" r:id="rId80"/>
    <p:sldId id="276" r:id="rId81"/>
  </p:sldIdLst>
  <p:sldSz cx="24384000" cy="137160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5600" kern="1200">
        <a:solidFill>
          <a:srgbClr val="000000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1pPr>
    <a:lvl2pPr marL="457200" algn="ctr" rtl="0" fontAlgn="base">
      <a:spcBef>
        <a:spcPct val="0"/>
      </a:spcBef>
      <a:spcAft>
        <a:spcPct val="0"/>
      </a:spcAft>
      <a:defRPr sz="5600" kern="1200">
        <a:solidFill>
          <a:srgbClr val="000000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2pPr>
    <a:lvl3pPr marL="914400" algn="ctr" rtl="0" fontAlgn="base">
      <a:spcBef>
        <a:spcPct val="0"/>
      </a:spcBef>
      <a:spcAft>
        <a:spcPct val="0"/>
      </a:spcAft>
      <a:defRPr sz="5600" kern="1200">
        <a:solidFill>
          <a:srgbClr val="000000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3pPr>
    <a:lvl4pPr marL="1371600" algn="ctr" rtl="0" fontAlgn="base">
      <a:spcBef>
        <a:spcPct val="0"/>
      </a:spcBef>
      <a:spcAft>
        <a:spcPct val="0"/>
      </a:spcAft>
      <a:defRPr sz="5600" kern="1200">
        <a:solidFill>
          <a:srgbClr val="000000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4pPr>
    <a:lvl5pPr marL="1828800" algn="ctr" rtl="0" fontAlgn="base">
      <a:spcBef>
        <a:spcPct val="0"/>
      </a:spcBef>
      <a:spcAft>
        <a:spcPct val="0"/>
      </a:spcAft>
      <a:defRPr sz="5600" kern="1200">
        <a:solidFill>
          <a:srgbClr val="000000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5pPr>
    <a:lvl6pPr marL="2286000" algn="l" defTabSz="457200" rtl="0" eaLnBrk="1" latinLnBrk="0" hangingPunct="1">
      <a:defRPr sz="5600" kern="1200">
        <a:solidFill>
          <a:srgbClr val="000000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6pPr>
    <a:lvl7pPr marL="2743200" algn="l" defTabSz="457200" rtl="0" eaLnBrk="1" latinLnBrk="0" hangingPunct="1">
      <a:defRPr sz="5600" kern="1200">
        <a:solidFill>
          <a:srgbClr val="000000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7pPr>
    <a:lvl8pPr marL="3200400" algn="l" defTabSz="457200" rtl="0" eaLnBrk="1" latinLnBrk="0" hangingPunct="1">
      <a:defRPr sz="5600" kern="1200">
        <a:solidFill>
          <a:srgbClr val="000000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8pPr>
    <a:lvl9pPr marL="3657600" algn="l" defTabSz="457200" rtl="0" eaLnBrk="1" latinLnBrk="0" hangingPunct="1">
      <a:defRPr sz="5600" kern="1200">
        <a:solidFill>
          <a:srgbClr val="000000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536" y="-128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30" Type="http://schemas.openxmlformats.org/officeDocument/2006/relationships/slide" Target="slides/slide8.xml"/><Relationship Id="rId31" Type="http://schemas.openxmlformats.org/officeDocument/2006/relationships/slide" Target="slides/slide9.xml"/><Relationship Id="rId32" Type="http://schemas.openxmlformats.org/officeDocument/2006/relationships/slide" Target="slides/slide10.xml"/><Relationship Id="rId33" Type="http://schemas.openxmlformats.org/officeDocument/2006/relationships/slide" Target="slides/slide11.xml"/><Relationship Id="rId34" Type="http://schemas.openxmlformats.org/officeDocument/2006/relationships/slide" Target="slides/slide12.xml"/><Relationship Id="rId35" Type="http://schemas.openxmlformats.org/officeDocument/2006/relationships/slide" Target="slides/slide13.xml"/><Relationship Id="rId36" Type="http://schemas.openxmlformats.org/officeDocument/2006/relationships/slide" Target="slides/slide14.xml"/><Relationship Id="rId37" Type="http://schemas.openxmlformats.org/officeDocument/2006/relationships/slide" Target="slides/slide15.xml"/><Relationship Id="rId38" Type="http://schemas.openxmlformats.org/officeDocument/2006/relationships/slide" Target="slides/slide16.xml"/><Relationship Id="rId39" Type="http://schemas.openxmlformats.org/officeDocument/2006/relationships/slide" Target="slides/slide17.xml"/><Relationship Id="rId50" Type="http://schemas.openxmlformats.org/officeDocument/2006/relationships/slide" Target="slides/slide28.xml"/><Relationship Id="rId51" Type="http://schemas.openxmlformats.org/officeDocument/2006/relationships/slide" Target="slides/slide29.xml"/><Relationship Id="rId52" Type="http://schemas.openxmlformats.org/officeDocument/2006/relationships/slide" Target="slides/slide30.xml"/><Relationship Id="rId53" Type="http://schemas.openxmlformats.org/officeDocument/2006/relationships/slide" Target="slides/slide31.xml"/><Relationship Id="rId54" Type="http://schemas.openxmlformats.org/officeDocument/2006/relationships/slide" Target="slides/slide32.xml"/><Relationship Id="rId55" Type="http://schemas.openxmlformats.org/officeDocument/2006/relationships/slide" Target="slides/slide33.xml"/><Relationship Id="rId56" Type="http://schemas.openxmlformats.org/officeDocument/2006/relationships/slide" Target="slides/slide34.xml"/><Relationship Id="rId57" Type="http://schemas.openxmlformats.org/officeDocument/2006/relationships/slide" Target="slides/slide35.xml"/><Relationship Id="rId58" Type="http://schemas.openxmlformats.org/officeDocument/2006/relationships/slide" Target="slides/slide36.xml"/><Relationship Id="rId59" Type="http://schemas.openxmlformats.org/officeDocument/2006/relationships/slide" Target="slides/slide37.xml"/><Relationship Id="rId70" Type="http://schemas.openxmlformats.org/officeDocument/2006/relationships/slide" Target="slides/slide48.xml"/><Relationship Id="rId71" Type="http://schemas.openxmlformats.org/officeDocument/2006/relationships/slide" Target="slides/slide49.xml"/><Relationship Id="rId72" Type="http://schemas.openxmlformats.org/officeDocument/2006/relationships/slide" Target="slides/slide50.xml"/><Relationship Id="rId73" Type="http://schemas.openxmlformats.org/officeDocument/2006/relationships/slide" Target="slides/slide51.xml"/><Relationship Id="rId74" Type="http://schemas.openxmlformats.org/officeDocument/2006/relationships/slide" Target="slides/slide52.xml"/><Relationship Id="rId75" Type="http://schemas.openxmlformats.org/officeDocument/2006/relationships/slide" Target="slides/slide53.xml"/><Relationship Id="rId76" Type="http://schemas.openxmlformats.org/officeDocument/2006/relationships/slide" Target="slides/slide54.xml"/><Relationship Id="rId77" Type="http://schemas.openxmlformats.org/officeDocument/2006/relationships/slide" Target="slides/slide55.xml"/><Relationship Id="rId78" Type="http://schemas.openxmlformats.org/officeDocument/2006/relationships/slide" Target="slides/slide56.xml"/><Relationship Id="rId79" Type="http://schemas.openxmlformats.org/officeDocument/2006/relationships/slide" Target="slides/slide57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" Target="slides/slide1.xml"/><Relationship Id="rId24" Type="http://schemas.openxmlformats.org/officeDocument/2006/relationships/slide" Target="slides/slide2.xml"/><Relationship Id="rId25" Type="http://schemas.openxmlformats.org/officeDocument/2006/relationships/slide" Target="slides/slide3.xml"/><Relationship Id="rId26" Type="http://schemas.openxmlformats.org/officeDocument/2006/relationships/slide" Target="slides/slide4.xml"/><Relationship Id="rId27" Type="http://schemas.openxmlformats.org/officeDocument/2006/relationships/slide" Target="slides/slide5.xml"/><Relationship Id="rId28" Type="http://schemas.openxmlformats.org/officeDocument/2006/relationships/slide" Target="slides/slide6.xml"/><Relationship Id="rId29" Type="http://schemas.openxmlformats.org/officeDocument/2006/relationships/slide" Target="slides/slide7.xml"/><Relationship Id="rId40" Type="http://schemas.openxmlformats.org/officeDocument/2006/relationships/slide" Target="slides/slide18.xml"/><Relationship Id="rId41" Type="http://schemas.openxmlformats.org/officeDocument/2006/relationships/slide" Target="slides/slide19.xml"/><Relationship Id="rId42" Type="http://schemas.openxmlformats.org/officeDocument/2006/relationships/slide" Target="slides/slide20.xml"/><Relationship Id="rId43" Type="http://schemas.openxmlformats.org/officeDocument/2006/relationships/slide" Target="slides/slide21.xml"/><Relationship Id="rId44" Type="http://schemas.openxmlformats.org/officeDocument/2006/relationships/slide" Target="slides/slide22.xml"/><Relationship Id="rId45" Type="http://schemas.openxmlformats.org/officeDocument/2006/relationships/slide" Target="slides/slide23.xml"/><Relationship Id="rId46" Type="http://schemas.openxmlformats.org/officeDocument/2006/relationships/slide" Target="slides/slide24.xml"/><Relationship Id="rId47" Type="http://schemas.openxmlformats.org/officeDocument/2006/relationships/slide" Target="slides/slide25.xml"/><Relationship Id="rId48" Type="http://schemas.openxmlformats.org/officeDocument/2006/relationships/slide" Target="slides/slide26.xml"/><Relationship Id="rId49" Type="http://schemas.openxmlformats.org/officeDocument/2006/relationships/slide" Target="slides/slide27.xml"/><Relationship Id="rId60" Type="http://schemas.openxmlformats.org/officeDocument/2006/relationships/slide" Target="slides/slide38.xml"/><Relationship Id="rId61" Type="http://schemas.openxmlformats.org/officeDocument/2006/relationships/slide" Target="slides/slide39.xml"/><Relationship Id="rId62" Type="http://schemas.openxmlformats.org/officeDocument/2006/relationships/slide" Target="slides/slide40.xml"/><Relationship Id="rId63" Type="http://schemas.openxmlformats.org/officeDocument/2006/relationships/slide" Target="slides/slide41.xml"/><Relationship Id="rId64" Type="http://schemas.openxmlformats.org/officeDocument/2006/relationships/slide" Target="slides/slide42.xml"/><Relationship Id="rId65" Type="http://schemas.openxmlformats.org/officeDocument/2006/relationships/slide" Target="slides/slide43.xml"/><Relationship Id="rId66" Type="http://schemas.openxmlformats.org/officeDocument/2006/relationships/slide" Target="slides/slide44.xml"/><Relationship Id="rId67" Type="http://schemas.openxmlformats.org/officeDocument/2006/relationships/slide" Target="slides/slide45.xml"/><Relationship Id="rId68" Type="http://schemas.openxmlformats.org/officeDocument/2006/relationships/slide" Target="slides/slide46.xml"/><Relationship Id="rId69" Type="http://schemas.openxmlformats.org/officeDocument/2006/relationships/slide" Target="slides/slide47.xml"/><Relationship Id="rId80" Type="http://schemas.openxmlformats.org/officeDocument/2006/relationships/slide" Target="slides/slide58.xml"/><Relationship Id="rId81" Type="http://schemas.openxmlformats.org/officeDocument/2006/relationships/slide" Target="slides/slide59.xml"/><Relationship Id="rId82" Type="http://schemas.openxmlformats.org/officeDocument/2006/relationships/printerSettings" Target="printerSettings/printerSettings1.bin"/><Relationship Id="rId83" Type="http://schemas.openxmlformats.org/officeDocument/2006/relationships/presProps" Target="presProps.xml"/><Relationship Id="rId84" Type="http://schemas.openxmlformats.org/officeDocument/2006/relationships/viewProps" Target="viewProps.xml"/><Relationship Id="rId85" Type="http://schemas.openxmlformats.org/officeDocument/2006/relationships/theme" Target="theme/theme1.xml"/><Relationship Id="rId86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83145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83518"/>
      </p:ext>
    </p:extLst>
  </p:cSld>
  <p:clrMapOvr>
    <a:masterClrMapping/>
  </p:clrMapOvr>
  <p:transition xmlns:p14="http://schemas.microsoft.com/office/powerpoint/2010/main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39731"/>
      </p:ext>
    </p:extLst>
  </p:cSld>
  <p:clrMapOvr>
    <a:masterClrMapping/>
  </p:clrMapOvr>
  <p:transition xmlns:p14="http://schemas.microsoft.com/office/powerpoint/2010/main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64578"/>
      </p:ext>
    </p:extLst>
  </p:cSld>
  <p:clrMapOvr>
    <a:masterClrMapping/>
  </p:clrMapOvr>
  <p:transition xmlns:p14="http://schemas.microsoft.com/office/powerpoint/2010/main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0059806"/>
      </p:ext>
    </p:extLst>
  </p:cSld>
  <p:clrMapOvr>
    <a:masterClrMapping/>
  </p:clrMapOvr>
  <p:transition xmlns:p14="http://schemas.microsoft.com/office/powerpoint/2010/main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5500" y="12407900"/>
            <a:ext cx="7670800" cy="114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48700" y="12407900"/>
            <a:ext cx="7670800" cy="114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835817"/>
      </p:ext>
    </p:extLst>
  </p:cSld>
  <p:clrMapOvr>
    <a:masterClrMapping/>
  </p:clrMapOvr>
  <p:transition xmlns:p14="http://schemas.microsoft.com/office/powerpoint/2010/main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81187"/>
      </p:ext>
    </p:extLst>
  </p:cSld>
  <p:clrMapOvr>
    <a:masterClrMapping/>
  </p:clrMapOvr>
  <p:transition xmlns:p14="http://schemas.microsoft.com/office/powerpoint/2010/main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262549"/>
      </p:ext>
    </p:extLst>
  </p:cSld>
  <p:clrMapOvr>
    <a:masterClrMapping/>
  </p:clrMapOvr>
  <p:transition xmlns:p14="http://schemas.microsoft.com/office/powerpoint/2010/main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9913666"/>
      </p:ext>
    </p:extLst>
  </p:cSld>
  <p:clrMapOvr>
    <a:masterClrMapping/>
  </p:clrMapOvr>
  <p:transition xmlns:p14="http://schemas.microsoft.com/office/powerpoint/2010/main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6225975"/>
      </p:ext>
    </p:extLst>
  </p:cSld>
  <p:clrMapOvr>
    <a:masterClrMapping/>
  </p:clrMapOvr>
  <p:transition xmlns:p14="http://schemas.microsoft.com/office/powerpoint/2010/main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572210"/>
      </p:ext>
    </p:extLst>
  </p:cSld>
  <p:clrMapOvr>
    <a:masterClrMapping/>
  </p:clrMapOvr>
  <p:transition xmlns:p14="http://schemas.microsoft.com/office/powerpoint/2010/main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398148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8684875" y="10960100"/>
            <a:ext cx="5343525" cy="2400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54300" y="10960100"/>
            <a:ext cx="15878175" cy="2400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19003"/>
      </p:ext>
    </p:extLst>
  </p:cSld>
  <p:clrMapOvr>
    <a:masterClrMapping/>
  </p:clrMapOvr>
  <p:transition xmlns:p14="http://schemas.microsoft.com/office/powerpoint/2010/main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579975" y="549275"/>
            <a:ext cx="5584825" cy="130016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5500" y="549275"/>
            <a:ext cx="16602075" cy="130016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78015"/>
      </p:ext>
    </p:extLst>
  </p:cSld>
  <p:clrMapOvr>
    <a:masterClrMapping/>
  </p:clrMapOvr>
  <p:transition xmlns:p14="http://schemas.microsoft.com/office/powerpoint/2010/main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08579"/>
      </p:ext>
    </p:extLst>
  </p:cSld>
  <p:clrMapOvr>
    <a:masterClrMapping/>
  </p:clrMapOvr>
  <p:transition xmlns:p14="http://schemas.microsoft.com/office/powerpoint/2010/main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53446"/>
      </p:ext>
    </p:extLst>
  </p:cSld>
  <p:clrMapOvr>
    <a:masterClrMapping/>
  </p:clrMapOvr>
  <p:transition xmlns:p14="http://schemas.microsoft.com/office/powerpoint/2010/main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5178236"/>
      </p:ext>
    </p:extLst>
  </p:cSld>
  <p:clrMapOvr>
    <a:masterClrMapping/>
  </p:clrMapOvr>
  <p:transition xmlns:p14="http://schemas.microsoft.com/office/powerpoint/2010/main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3276600"/>
            <a:ext cx="4686300" cy="9245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05500" y="3276600"/>
            <a:ext cx="4686300" cy="9245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0063"/>
      </p:ext>
    </p:extLst>
  </p:cSld>
  <p:clrMapOvr>
    <a:masterClrMapping/>
  </p:clrMapOvr>
  <p:transition xmlns:p14="http://schemas.microsoft.com/office/powerpoint/2010/main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72881"/>
      </p:ext>
    </p:extLst>
  </p:cSld>
  <p:clrMapOvr>
    <a:masterClrMapping/>
  </p:clrMapOvr>
  <p:transition xmlns:p14="http://schemas.microsoft.com/office/powerpoint/2010/main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136889"/>
      </p:ext>
    </p:extLst>
  </p:cSld>
  <p:clrMapOvr>
    <a:masterClrMapping/>
  </p:clrMapOvr>
  <p:transition xmlns:p14="http://schemas.microsoft.com/office/powerpoint/2010/main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123631"/>
      </p:ext>
    </p:extLst>
  </p:cSld>
  <p:clrMapOvr>
    <a:masterClrMapping/>
  </p:clrMapOvr>
  <p:transition xmlns:p14="http://schemas.microsoft.com/office/powerpoint/2010/main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575777"/>
      </p:ext>
    </p:extLst>
  </p:cSld>
  <p:clrMapOvr>
    <a:masterClrMapping/>
  </p:clrMapOvr>
  <p:transition xmlns:p14="http://schemas.microsoft.com/office/powerpoint/2010/main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3660959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682351"/>
      </p:ext>
    </p:extLst>
  </p:cSld>
  <p:clrMapOvr>
    <a:masterClrMapping/>
  </p:clrMapOvr>
  <p:transition xmlns:p14="http://schemas.microsoft.com/office/powerpoint/2010/main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77986"/>
      </p:ext>
    </p:extLst>
  </p:cSld>
  <p:clrMapOvr>
    <a:masterClrMapping/>
  </p:clrMapOvr>
  <p:transition xmlns:p14="http://schemas.microsoft.com/office/powerpoint/2010/main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754600" y="457200"/>
            <a:ext cx="5562600" cy="1206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457200"/>
            <a:ext cx="16535400" cy="1206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537758"/>
      </p:ext>
    </p:extLst>
  </p:cSld>
  <p:clrMapOvr>
    <a:masterClrMapping/>
  </p:clrMapOvr>
  <p:transition xmlns:p14="http://schemas.microsoft.com/office/powerpoint/2010/main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841476"/>
      </p:ext>
    </p:extLst>
  </p:cSld>
  <p:clrMapOvr>
    <a:masterClrMapping/>
  </p:clrMapOvr>
  <p:transition xmlns:p14="http://schemas.microsoft.com/office/powerpoint/2010/main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890668"/>
      </p:ext>
    </p:extLst>
  </p:cSld>
  <p:clrMapOvr>
    <a:masterClrMapping/>
  </p:clrMapOvr>
  <p:transition xmlns:p14="http://schemas.microsoft.com/office/powerpoint/2010/main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7380232"/>
      </p:ext>
    </p:extLst>
  </p:cSld>
  <p:clrMapOvr>
    <a:masterClrMapping/>
  </p:clrMapOvr>
  <p:transition xmlns:p14="http://schemas.microsoft.com/office/powerpoint/2010/main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697200" y="3276600"/>
            <a:ext cx="3733800" cy="9245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583400" y="3276600"/>
            <a:ext cx="3733800" cy="9245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06262"/>
      </p:ext>
    </p:extLst>
  </p:cSld>
  <p:clrMapOvr>
    <a:masterClrMapping/>
  </p:clrMapOvr>
  <p:transition xmlns:p14="http://schemas.microsoft.com/office/powerpoint/2010/main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229257"/>
      </p:ext>
    </p:extLst>
  </p:cSld>
  <p:clrMapOvr>
    <a:masterClrMapping/>
  </p:clrMapOvr>
  <p:transition xmlns:p14="http://schemas.microsoft.com/office/powerpoint/2010/main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503248"/>
      </p:ext>
    </p:extLst>
  </p:cSld>
  <p:clrMapOvr>
    <a:masterClrMapping/>
  </p:clrMapOvr>
  <p:transition xmlns:p14="http://schemas.microsoft.com/office/powerpoint/2010/main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8883945"/>
      </p:ext>
    </p:extLst>
  </p:cSld>
  <p:clrMapOvr>
    <a:masterClrMapping/>
  </p:clrMapOvr>
  <p:transition xmlns:p14="http://schemas.microsoft.com/office/powerpoint/2010/main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9874436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974835"/>
      </p:ext>
    </p:extLst>
  </p:cSld>
  <p:clrMapOvr>
    <a:masterClrMapping/>
  </p:clrMapOvr>
  <p:transition xmlns:p14="http://schemas.microsoft.com/office/powerpoint/2010/main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0984576"/>
      </p:ext>
    </p:extLst>
  </p:cSld>
  <p:clrMapOvr>
    <a:masterClrMapping/>
  </p:clrMapOvr>
  <p:transition xmlns:p14="http://schemas.microsoft.com/office/powerpoint/2010/main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522374"/>
      </p:ext>
    </p:extLst>
  </p:cSld>
  <p:clrMapOvr>
    <a:masterClrMapping/>
  </p:clrMapOvr>
  <p:transition xmlns:p14="http://schemas.microsoft.com/office/powerpoint/2010/main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754600" y="457200"/>
            <a:ext cx="5562600" cy="1206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457200"/>
            <a:ext cx="16535400" cy="1206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103567"/>
      </p:ext>
    </p:extLst>
  </p:cSld>
  <p:clrMapOvr>
    <a:masterClrMapping/>
  </p:clrMapOvr>
  <p:transition xmlns:p14="http://schemas.microsoft.com/office/powerpoint/2010/main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375496"/>
      </p:ext>
    </p:extLst>
  </p:cSld>
  <p:clrMapOvr>
    <a:masterClrMapping/>
  </p:clrMapOvr>
  <p:transition xmlns:p14="http://schemas.microsoft.com/office/powerpoint/2010/main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18669"/>
      </p:ext>
    </p:extLst>
  </p:cSld>
  <p:clrMapOvr>
    <a:masterClrMapping/>
  </p:clrMapOvr>
  <p:transition xmlns:p14="http://schemas.microsoft.com/office/powerpoint/2010/main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9801849"/>
      </p:ext>
    </p:extLst>
  </p:cSld>
  <p:clrMapOvr>
    <a:masterClrMapping/>
  </p:clrMapOvr>
  <p:transition xmlns:p14="http://schemas.microsoft.com/office/powerpoint/2010/main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219200"/>
            <a:ext cx="11049000" cy="1130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8200" y="1219200"/>
            <a:ext cx="11049000" cy="1130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44150"/>
      </p:ext>
    </p:extLst>
  </p:cSld>
  <p:clrMapOvr>
    <a:masterClrMapping/>
  </p:clrMapOvr>
  <p:transition xmlns:p14="http://schemas.microsoft.com/office/powerpoint/2010/main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931188"/>
      </p:ext>
    </p:extLst>
  </p:cSld>
  <p:clrMapOvr>
    <a:masterClrMapping/>
  </p:clrMapOvr>
  <p:transition xmlns:p14="http://schemas.microsoft.com/office/powerpoint/2010/main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71995"/>
      </p:ext>
    </p:extLst>
  </p:cSld>
  <p:clrMapOvr>
    <a:masterClrMapping/>
  </p:clrMapOvr>
  <p:transition xmlns:p14="http://schemas.microsoft.com/office/powerpoint/2010/main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860966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9339575"/>
      </p:ext>
    </p:extLst>
  </p:cSld>
  <p:clrMapOvr>
    <a:masterClrMapping/>
  </p:clrMapOvr>
  <p:transition xmlns:p14="http://schemas.microsoft.com/office/powerpoint/2010/main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4959629"/>
      </p:ext>
    </p:extLst>
  </p:cSld>
  <p:clrMapOvr>
    <a:masterClrMapping/>
  </p:clrMapOvr>
  <p:transition xmlns:p14="http://schemas.microsoft.com/office/powerpoint/2010/main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3474115"/>
      </p:ext>
    </p:extLst>
  </p:cSld>
  <p:clrMapOvr>
    <a:masterClrMapping/>
  </p:clrMapOvr>
  <p:transition xmlns:p14="http://schemas.microsoft.com/office/powerpoint/2010/main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723357"/>
      </p:ext>
    </p:extLst>
  </p:cSld>
  <p:clrMapOvr>
    <a:masterClrMapping/>
  </p:clrMapOvr>
  <p:transition xmlns:p14="http://schemas.microsoft.com/office/powerpoint/2010/main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754600" y="549275"/>
            <a:ext cx="5562600" cy="119729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49275"/>
            <a:ext cx="16535400" cy="119729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156613"/>
      </p:ext>
    </p:extLst>
  </p:cSld>
  <p:clrMapOvr>
    <a:masterClrMapping/>
  </p:clrMapOvr>
  <p:transition xmlns:p14="http://schemas.microsoft.com/office/powerpoint/2010/main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347139"/>
      </p:ext>
    </p:extLst>
  </p:cSld>
  <p:clrMapOvr>
    <a:masterClrMapping/>
  </p:clrMapOvr>
  <p:transition xmlns:p14="http://schemas.microsoft.com/office/powerpoint/2010/main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614397"/>
      </p:ext>
    </p:extLst>
  </p:cSld>
  <p:clrMapOvr>
    <a:masterClrMapping/>
  </p:clrMapOvr>
  <p:transition xmlns:p14="http://schemas.microsoft.com/office/powerpoint/2010/main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9100649"/>
      </p:ext>
    </p:extLst>
  </p:cSld>
  <p:clrMapOvr>
    <a:masterClrMapping/>
  </p:clrMapOvr>
  <p:transition xmlns:p14="http://schemas.microsoft.com/office/powerpoint/2010/main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5500" y="12407900"/>
            <a:ext cx="7670800" cy="114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48700" y="12407900"/>
            <a:ext cx="7670800" cy="114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02110"/>
      </p:ext>
    </p:extLst>
  </p:cSld>
  <p:clrMapOvr>
    <a:masterClrMapping/>
  </p:clrMapOvr>
  <p:transition xmlns:p14="http://schemas.microsoft.com/office/powerpoint/2010/main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125780"/>
      </p:ext>
    </p:extLst>
  </p:cSld>
  <p:clrMapOvr>
    <a:masterClrMapping/>
  </p:clrMapOvr>
  <p:transition xmlns:p14="http://schemas.microsoft.com/office/powerpoint/2010/main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474237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7048500"/>
            <a:ext cx="4686300" cy="445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05500" y="7048500"/>
            <a:ext cx="4686300" cy="445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629959"/>
      </p:ext>
    </p:extLst>
  </p:cSld>
  <p:clrMapOvr>
    <a:masterClrMapping/>
  </p:clrMapOvr>
  <p:transition xmlns:p14="http://schemas.microsoft.com/office/powerpoint/2010/main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456212"/>
      </p:ext>
    </p:extLst>
  </p:cSld>
  <p:clrMapOvr>
    <a:masterClrMapping/>
  </p:clrMapOvr>
  <p:transition xmlns:p14="http://schemas.microsoft.com/office/powerpoint/2010/main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5473561"/>
      </p:ext>
    </p:extLst>
  </p:cSld>
  <p:clrMapOvr>
    <a:masterClrMapping/>
  </p:clrMapOvr>
  <p:transition xmlns:p14="http://schemas.microsoft.com/office/powerpoint/2010/main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4281271"/>
      </p:ext>
    </p:extLst>
  </p:cSld>
  <p:clrMapOvr>
    <a:masterClrMapping/>
  </p:clrMapOvr>
  <p:transition xmlns:p14="http://schemas.microsoft.com/office/powerpoint/2010/main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219550"/>
      </p:ext>
    </p:extLst>
  </p:cSld>
  <p:clrMapOvr>
    <a:masterClrMapping/>
  </p:clrMapOvr>
  <p:transition xmlns:p14="http://schemas.microsoft.com/office/powerpoint/2010/main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579975" y="549275"/>
            <a:ext cx="5584825" cy="130016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5500" y="549275"/>
            <a:ext cx="16602075" cy="130016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76694"/>
      </p:ext>
    </p:extLst>
  </p:cSld>
  <p:clrMapOvr>
    <a:masterClrMapping/>
  </p:clrMapOvr>
  <p:transition xmlns:p14="http://schemas.microsoft.com/office/powerpoint/2010/main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040559"/>
      </p:ext>
    </p:extLst>
  </p:cSld>
  <p:clrMapOvr>
    <a:masterClrMapping/>
  </p:clrMapOvr>
  <p:transition xmlns:p14="http://schemas.microsoft.com/office/powerpoint/2010/main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393905"/>
      </p:ext>
    </p:extLst>
  </p:cSld>
  <p:clrMapOvr>
    <a:masterClrMapping/>
  </p:clrMapOvr>
  <p:transition xmlns:p14="http://schemas.microsoft.com/office/powerpoint/2010/main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1665998"/>
      </p:ext>
    </p:extLst>
  </p:cSld>
  <p:clrMapOvr>
    <a:masterClrMapping/>
  </p:clrMapOvr>
  <p:transition xmlns:p14="http://schemas.microsoft.com/office/powerpoint/2010/main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3276600"/>
            <a:ext cx="11049000" cy="9245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8200" y="3276600"/>
            <a:ext cx="11049000" cy="9245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963541"/>
      </p:ext>
    </p:extLst>
  </p:cSld>
  <p:clrMapOvr>
    <a:masterClrMapping/>
  </p:clrMapOvr>
  <p:transition xmlns:p14="http://schemas.microsoft.com/office/powerpoint/2010/main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503377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584671"/>
      </p:ext>
    </p:extLst>
  </p:cSld>
  <p:clrMapOvr>
    <a:masterClrMapping/>
  </p:clrMapOvr>
  <p:transition xmlns:p14="http://schemas.microsoft.com/office/powerpoint/2010/main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248933"/>
      </p:ext>
    </p:extLst>
  </p:cSld>
  <p:clrMapOvr>
    <a:masterClrMapping/>
  </p:clrMapOvr>
  <p:transition xmlns:p14="http://schemas.microsoft.com/office/powerpoint/2010/main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653680"/>
      </p:ext>
    </p:extLst>
  </p:cSld>
  <p:clrMapOvr>
    <a:masterClrMapping/>
  </p:clrMapOvr>
  <p:transition xmlns:p14="http://schemas.microsoft.com/office/powerpoint/2010/main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2297381"/>
      </p:ext>
    </p:extLst>
  </p:cSld>
  <p:clrMapOvr>
    <a:masterClrMapping/>
  </p:clrMapOvr>
  <p:transition xmlns:p14="http://schemas.microsoft.com/office/powerpoint/2010/main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9517543"/>
      </p:ext>
    </p:extLst>
  </p:cSld>
  <p:clrMapOvr>
    <a:masterClrMapping/>
  </p:clrMapOvr>
  <p:transition xmlns:p14="http://schemas.microsoft.com/office/powerpoint/2010/main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573327"/>
      </p:ext>
    </p:extLst>
  </p:cSld>
  <p:clrMapOvr>
    <a:masterClrMapping/>
  </p:clrMapOvr>
  <p:transition xmlns:p14="http://schemas.microsoft.com/office/powerpoint/2010/main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754600" y="457200"/>
            <a:ext cx="5562600" cy="1206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457200"/>
            <a:ext cx="16535400" cy="1206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961100"/>
      </p:ext>
    </p:extLst>
  </p:cSld>
  <p:clrMapOvr>
    <a:masterClrMapping/>
  </p:clrMapOvr>
  <p:transition xmlns:p14="http://schemas.microsoft.com/office/powerpoint/2010/main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695520"/>
      </p:ext>
    </p:extLst>
  </p:cSld>
  <p:clrMapOvr>
    <a:masterClrMapping/>
  </p:clrMapOvr>
  <p:transition xmlns:p14="http://schemas.microsoft.com/office/powerpoint/2010/main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16819"/>
      </p:ext>
    </p:extLst>
  </p:cSld>
  <p:clrMapOvr>
    <a:masterClrMapping/>
  </p:clrMapOvr>
  <p:transition xmlns:p14="http://schemas.microsoft.com/office/powerpoint/2010/main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6473120"/>
      </p:ext>
    </p:extLst>
  </p:cSld>
  <p:clrMapOvr>
    <a:masterClrMapping/>
  </p:clrMapOvr>
  <p:transition xmlns:p14="http://schemas.microsoft.com/office/powerpoint/2010/main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89173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122087"/>
      </p:ext>
    </p:extLst>
  </p:cSld>
  <p:clrMapOvr>
    <a:masterClrMapping/>
  </p:clrMapOvr>
  <p:transition xmlns:p14="http://schemas.microsoft.com/office/powerpoint/2010/main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82157"/>
      </p:ext>
    </p:extLst>
  </p:cSld>
  <p:clrMapOvr>
    <a:masterClrMapping/>
  </p:clrMapOvr>
  <p:transition xmlns:p14="http://schemas.microsoft.com/office/powerpoint/2010/main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692199"/>
      </p:ext>
    </p:extLst>
  </p:cSld>
  <p:clrMapOvr>
    <a:masterClrMapping/>
  </p:clrMapOvr>
  <p:transition xmlns:p14="http://schemas.microsoft.com/office/powerpoint/2010/main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3098914"/>
      </p:ext>
    </p:extLst>
  </p:cSld>
  <p:clrMapOvr>
    <a:masterClrMapping/>
  </p:clrMapOvr>
  <p:transition xmlns:p14="http://schemas.microsoft.com/office/powerpoint/2010/main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8987093"/>
      </p:ext>
    </p:extLst>
  </p:cSld>
  <p:clrMapOvr>
    <a:masterClrMapping/>
  </p:clrMapOvr>
  <p:transition xmlns:p14="http://schemas.microsoft.com/office/powerpoint/2010/main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7297777"/>
      </p:ext>
    </p:extLst>
  </p:cSld>
  <p:clrMapOvr>
    <a:masterClrMapping/>
  </p:clrMapOvr>
  <p:transition xmlns:p14="http://schemas.microsoft.com/office/powerpoint/2010/main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61116"/>
      </p:ext>
    </p:extLst>
  </p:cSld>
  <p:clrMapOvr>
    <a:masterClrMapping/>
  </p:clrMapOvr>
  <p:transition xmlns:p14="http://schemas.microsoft.com/office/powerpoint/2010/main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8400" y="549275"/>
            <a:ext cx="5486400" cy="1170305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549275"/>
            <a:ext cx="16306800" cy="11703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113935"/>
      </p:ext>
    </p:extLst>
  </p:cSld>
  <p:clrMapOvr>
    <a:masterClrMapping/>
  </p:clrMapOvr>
  <p:transition xmlns:p14="http://schemas.microsoft.com/office/powerpoint/2010/main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877272"/>
      </p:ext>
    </p:extLst>
  </p:cSld>
  <p:clrMapOvr>
    <a:masterClrMapping/>
  </p:clrMapOvr>
  <p:transition xmlns:p14="http://schemas.microsoft.com/office/powerpoint/2010/main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972561"/>
      </p:ext>
    </p:extLst>
  </p:cSld>
  <p:clrMapOvr>
    <a:masterClrMapping/>
  </p:clrMapOvr>
  <p:transition xmlns:p14="http://schemas.microsoft.com/office/powerpoint/2010/main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3997233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3259570"/>
      </p:ext>
    </p:extLst>
  </p:cSld>
  <p:clrMapOvr>
    <a:masterClrMapping/>
  </p:clrMapOvr>
  <p:transition xmlns:p14="http://schemas.microsoft.com/office/powerpoint/2010/main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5500" y="12407900"/>
            <a:ext cx="7670800" cy="114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48700" y="12407900"/>
            <a:ext cx="7670800" cy="114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941284"/>
      </p:ext>
    </p:extLst>
  </p:cSld>
  <p:clrMapOvr>
    <a:masterClrMapping/>
  </p:clrMapOvr>
  <p:transition xmlns:p14="http://schemas.microsoft.com/office/powerpoint/2010/main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877"/>
      </p:ext>
    </p:extLst>
  </p:cSld>
  <p:clrMapOvr>
    <a:masterClrMapping/>
  </p:clrMapOvr>
  <p:transition xmlns:p14="http://schemas.microsoft.com/office/powerpoint/2010/main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419428"/>
      </p:ext>
    </p:extLst>
  </p:cSld>
  <p:clrMapOvr>
    <a:masterClrMapping/>
  </p:clrMapOvr>
  <p:transition xmlns:p14="http://schemas.microsoft.com/office/powerpoint/2010/main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4413249"/>
      </p:ext>
    </p:extLst>
  </p:cSld>
  <p:clrMapOvr>
    <a:masterClrMapping/>
  </p:clrMapOvr>
  <p:transition xmlns:p14="http://schemas.microsoft.com/office/powerpoint/2010/main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6461841"/>
      </p:ext>
    </p:extLst>
  </p:cSld>
  <p:clrMapOvr>
    <a:masterClrMapping/>
  </p:clrMapOvr>
  <p:transition xmlns:p14="http://schemas.microsoft.com/office/powerpoint/2010/main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395579"/>
      </p:ext>
    </p:extLst>
  </p:cSld>
  <p:clrMapOvr>
    <a:masterClrMapping/>
  </p:clrMapOvr>
  <p:transition xmlns:p14="http://schemas.microsoft.com/office/powerpoint/2010/main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36118"/>
      </p:ext>
    </p:extLst>
  </p:cSld>
  <p:clrMapOvr>
    <a:masterClrMapping/>
  </p:clrMapOvr>
  <p:transition xmlns:p14="http://schemas.microsoft.com/office/powerpoint/2010/main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579975" y="549275"/>
            <a:ext cx="5584825" cy="130016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5500" y="549275"/>
            <a:ext cx="16602075" cy="130016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480175"/>
      </p:ext>
    </p:extLst>
  </p:cSld>
  <p:clrMapOvr>
    <a:masterClrMapping/>
  </p:clrMapOvr>
  <p:transition xmlns:p14="http://schemas.microsoft.com/office/powerpoint/2010/main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807870"/>
      </p:ext>
    </p:extLst>
  </p:cSld>
  <p:clrMapOvr>
    <a:masterClrMapping/>
  </p:clrMapOvr>
  <p:transition xmlns:p14="http://schemas.microsoft.com/office/powerpoint/2010/main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338948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1204388"/>
      </p:ext>
    </p:extLst>
  </p:cSld>
  <p:clrMapOvr>
    <a:masterClrMapping/>
  </p:clrMapOvr>
  <p:transition xmlns:p14="http://schemas.microsoft.com/office/powerpoint/2010/main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7770611"/>
      </p:ext>
    </p:extLst>
  </p:cSld>
  <p:clrMapOvr>
    <a:masterClrMapping/>
  </p:clrMapOvr>
  <p:transition xmlns:p14="http://schemas.microsoft.com/office/powerpoint/2010/main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7048500"/>
            <a:ext cx="11049000" cy="445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8200" y="7048500"/>
            <a:ext cx="11049000" cy="445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57175"/>
      </p:ext>
    </p:extLst>
  </p:cSld>
  <p:clrMapOvr>
    <a:masterClrMapping/>
  </p:clrMapOvr>
  <p:transition xmlns:p14="http://schemas.microsoft.com/office/powerpoint/2010/main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292836"/>
      </p:ext>
    </p:extLst>
  </p:cSld>
  <p:clrMapOvr>
    <a:masterClrMapping/>
  </p:clrMapOvr>
  <p:transition xmlns:p14="http://schemas.microsoft.com/office/powerpoint/2010/main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187435"/>
      </p:ext>
    </p:extLst>
  </p:cSld>
  <p:clrMapOvr>
    <a:masterClrMapping/>
  </p:clrMapOvr>
  <p:transition xmlns:p14="http://schemas.microsoft.com/office/powerpoint/2010/main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49250"/>
      </p:ext>
    </p:extLst>
  </p:cSld>
  <p:clrMapOvr>
    <a:masterClrMapping/>
  </p:clrMapOvr>
  <p:transition xmlns:p14="http://schemas.microsoft.com/office/powerpoint/2010/main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0617885"/>
      </p:ext>
    </p:extLst>
  </p:cSld>
  <p:clrMapOvr>
    <a:masterClrMapping/>
  </p:clrMapOvr>
  <p:transition xmlns:p14="http://schemas.microsoft.com/office/powerpoint/2010/main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9265336"/>
      </p:ext>
    </p:extLst>
  </p:cSld>
  <p:clrMapOvr>
    <a:masterClrMapping/>
  </p:clrMapOvr>
  <p:transition xmlns:p14="http://schemas.microsoft.com/office/powerpoint/2010/main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447790"/>
      </p:ext>
    </p:extLst>
  </p:cSld>
  <p:clrMapOvr>
    <a:masterClrMapping/>
  </p:clrMapOvr>
  <p:transition xmlns:p14="http://schemas.microsoft.com/office/powerpoint/2010/main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754600" y="1866900"/>
            <a:ext cx="5562600" cy="963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1866900"/>
            <a:ext cx="16535400" cy="963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78331"/>
      </p:ext>
    </p:extLst>
  </p:cSld>
  <p:clrMapOvr>
    <a:masterClrMapping/>
  </p:clrMapOvr>
  <p:transition xmlns:p14="http://schemas.microsoft.com/office/powerpoint/2010/main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785792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227981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9833646"/>
      </p:ext>
    </p:extLst>
  </p:cSld>
  <p:clrMapOvr>
    <a:masterClrMapping/>
  </p:clrMapOvr>
  <p:transition xmlns:p14="http://schemas.microsoft.com/office/powerpoint/2010/main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089181"/>
      </p:ext>
    </p:extLst>
  </p:cSld>
  <p:clrMapOvr>
    <a:masterClrMapping/>
  </p:clrMapOvr>
  <p:transition xmlns:p14="http://schemas.microsoft.com/office/powerpoint/2010/main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8275608"/>
      </p:ext>
    </p:extLst>
  </p:cSld>
  <p:clrMapOvr>
    <a:masterClrMapping/>
  </p:clrMapOvr>
  <p:transition xmlns:p14="http://schemas.microsoft.com/office/powerpoint/2010/main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481713"/>
      </p:ext>
    </p:extLst>
  </p:cSld>
  <p:clrMapOvr>
    <a:masterClrMapping/>
  </p:clrMapOvr>
  <p:transition xmlns:p14="http://schemas.microsoft.com/office/powerpoint/2010/main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653976"/>
      </p:ext>
    </p:extLst>
  </p:cSld>
  <p:clrMapOvr>
    <a:masterClrMapping/>
  </p:clrMapOvr>
  <p:transition xmlns:p14="http://schemas.microsoft.com/office/powerpoint/2010/main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526070"/>
      </p:ext>
    </p:extLst>
  </p:cSld>
  <p:clrMapOvr>
    <a:masterClrMapping/>
  </p:clrMapOvr>
  <p:transition xmlns:p14="http://schemas.microsoft.com/office/powerpoint/2010/main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4012949"/>
      </p:ext>
    </p:extLst>
  </p:cSld>
  <p:clrMapOvr>
    <a:masterClrMapping/>
  </p:clrMapOvr>
  <p:transition xmlns:p14="http://schemas.microsoft.com/office/powerpoint/2010/main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298776"/>
      </p:ext>
    </p:extLst>
  </p:cSld>
  <p:clrMapOvr>
    <a:masterClrMapping/>
  </p:clrMapOvr>
  <p:transition xmlns:p14="http://schemas.microsoft.com/office/powerpoint/2010/main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462587"/>
      </p:ext>
    </p:extLst>
  </p:cSld>
  <p:clrMapOvr>
    <a:masterClrMapping/>
  </p:clrMapOvr>
  <p:transition xmlns:p14="http://schemas.microsoft.com/office/powerpoint/2010/main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2755"/>
      </p:ext>
    </p:extLst>
  </p:cSld>
  <p:clrMapOvr>
    <a:masterClrMapping/>
  </p:clrMapOvr>
  <p:transition xmlns:p14="http://schemas.microsoft.com/office/powerpoint/2010/main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754600" y="3200400"/>
            <a:ext cx="5562600" cy="90519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200400"/>
            <a:ext cx="165354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244174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369578"/>
      </p:ext>
    </p:extLst>
  </p:cSld>
  <p:clrMapOvr>
    <a:masterClrMapping/>
  </p:clrMapOvr>
  <p:transition xmlns:p14="http://schemas.microsoft.com/office/powerpoint/2010/main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554440"/>
      </p:ext>
    </p:extLst>
  </p:cSld>
  <p:clrMapOvr>
    <a:masterClrMapping/>
  </p:clrMapOvr>
  <p:transition xmlns:p14="http://schemas.microsoft.com/office/powerpoint/2010/main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549954"/>
      </p:ext>
    </p:extLst>
  </p:cSld>
  <p:clrMapOvr>
    <a:masterClrMapping/>
  </p:clrMapOvr>
  <p:transition xmlns:p14="http://schemas.microsoft.com/office/powerpoint/2010/main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0626257"/>
      </p:ext>
    </p:extLst>
  </p:cSld>
  <p:clrMapOvr>
    <a:masterClrMapping/>
  </p:clrMapOvr>
  <p:transition xmlns:p14="http://schemas.microsoft.com/office/powerpoint/2010/main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3263900"/>
            <a:ext cx="11042650" cy="9232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1850" y="3263900"/>
            <a:ext cx="11042650" cy="9232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680018"/>
      </p:ext>
    </p:extLst>
  </p:cSld>
  <p:clrMapOvr>
    <a:masterClrMapping/>
  </p:clrMapOvr>
  <p:transition xmlns:p14="http://schemas.microsoft.com/office/powerpoint/2010/main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856581"/>
      </p:ext>
    </p:extLst>
  </p:cSld>
  <p:clrMapOvr>
    <a:masterClrMapping/>
  </p:clrMapOvr>
  <p:transition xmlns:p14="http://schemas.microsoft.com/office/powerpoint/2010/main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077119"/>
      </p:ext>
    </p:extLst>
  </p:cSld>
  <p:clrMapOvr>
    <a:masterClrMapping/>
  </p:clrMapOvr>
  <p:transition xmlns:p14="http://schemas.microsoft.com/office/powerpoint/2010/main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4057992"/>
      </p:ext>
    </p:extLst>
  </p:cSld>
  <p:clrMapOvr>
    <a:masterClrMapping/>
  </p:clrMapOvr>
  <p:transition xmlns:p14="http://schemas.microsoft.com/office/powerpoint/2010/main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5295417"/>
      </p:ext>
    </p:extLst>
  </p:cSld>
  <p:clrMapOvr>
    <a:masterClrMapping/>
  </p:clrMapOvr>
  <p:transition xmlns:p14="http://schemas.microsoft.com/office/powerpoint/2010/main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1623983"/>
      </p:ext>
    </p:extLst>
  </p:cSld>
  <p:clrMapOvr>
    <a:masterClrMapping/>
  </p:clrMapOvr>
  <p:transition xmlns:p14="http://schemas.microsoft.com/office/powerpoint/2010/main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10117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10550" y="1866900"/>
            <a:ext cx="2381250" cy="963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1866900"/>
            <a:ext cx="6991350" cy="963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26450"/>
      </p:ext>
    </p:extLst>
  </p:cSld>
  <p:clrMapOvr>
    <a:masterClrMapping/>
  </p:clrMapOvr>
  <p:transition xmlns:p14="http://schemas.microsoft.com/office/powerpoint/2010/main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745075" y="469900"/>
            <a:ext cx="5559425" cy="1202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469900"/>
            <a:ext cx="16525875" cy="12026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281255"/>
      </p:ext>
    </p:extLst>
  </p:cSld>
  <p:clrMapOvr>
    <a:masterClrMapping/>
  </p:clrMapOvr>
  <p:transition xmlns:p14="http://schemas.microsoft.com/office/powerpoint/2010/main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601497"/>
      </p:ext>
    </p:extLst>
  </p:cSld>
  <p:clrMapOvr>
    <a:masterClrMapping/>
  </p:clrMapOvr>
  <p:transition xmlns:p14="http://schemas.microsoft.com/office/powerpoint/2010/main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51415"/>
      </p:ext>
    </p:extLst>
  </p:cSld>
  <p:clrMapOvr>
    <a:masterClrMapping/>
  </p:clrMapOvr>
  <p:transition xmlns:p14="http://schemas.microsoft.com/office/powerpoint/2010/main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6670448"/>
      </p:ext>
    </p:extLst>
  </p:cSld>
  <p:clrMapOvr>
    <a:masterClrMapping/>
  </p:clrMapOvr>
  <p:transition xmlns:p14="http://schemas.microsoft.com/office/powerpoint/2010/main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719300" y="11912600"/>
            <a:ext cx="4565650" cy="71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37350" y="11912600"/>
            <a:ext cx="4565650" cy="71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34738"/>
      </p:ext>
    </p:extLst>
  </p:cSld>
  <p:clrMapOvr>
    <a:masterClrMapping/>
  </p:clrMapOvr>
  <p:transition xmlns:p14="http://schemas.microsoft.com/office/powerpoint/2010/main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79007"/>
      </p:ext>
    </p:extLst>
  </p:cSld>
  <p:clrMapOvr>
    <a:masterClrMapping/>
  </p:clrMapOvr>
  <p:transition xmlns:p14="http://schemas.microsoft.com/office/powerpoint/2010/main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255985"/>
      </p:ext>
    </p:extLst>
  </p:cSld>
  <p:clrMapOvr>
    <a:masterClrMapping/>
  </p:clrMapOvr>
  <p:transition xmlns:p14="http://schemas.microsoft.com/office/powerpoint/2010/main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48827"/>
      </p:ext>
    </p:extLst>
  </p:cSld>
  <p:clrMapOvr>
    <a:masterClrMapping/>
  </p:clrMapOvr>
  <p:transition xmlns:p14="http://schemas.microsoft.com/office/powerpoint/2010/main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1612442"/>
      </p:ext>
    </p:extLst>
  </p:cSld>
  <p:clrMapOvr>
    <a:masterClrMapping/>
  </p:clrMapOvr>
  <p:transition xmlns:p14="http://schemas.microsoft.com/office/powerpoint/2010/main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2113761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057869"/>
      </p:ext>
    </p:extLst>
  </p:cSld>
  <p:clrMapOvr>
    <a:masterClrMapping/>
  </p:clrMapOvr>
  <p:transition xmlns:p14="http://schemas.microsoft.com/office/powerpoint/2010/main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34565"/>
      </p:ext>
    </p:extLst>
  </p:cSld>
  <p:clrMapOvr>
    <a:masterClrMapping/>
  </p:clrMapOvr>
  <p:transition xmlns:p14="http://schemas.microsoft.com/office/powerpoint/2010/main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8662650" y="10947400"/>
            <a:ext cx="5340350" cy="2387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41600" y="10947400"/>
            <a:ext cx="15868650" cy="2387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787613"/>
      </p:ext>
    </p:extLst>
  </p:cSld>
  <p:clrMapOvr>
    <a:masterClrMapping/>
  </p:clrMapOvr>
  <p:transition xmlns:p14="http://schemas.microsoft.com/office/powerpoint/2010/main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227247"/>
      </p:ext>
    </p:extLst>
  </p:cSld>
  <p:clrMapOvr>
    <a:masterClrMapping/>
  </p:clrMapOvr>
  <p:transition xmlns:p14="http://schemas.microsoft.com/office/powerpoint/2010/main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323306"/>
      </p:ext>
    </p:extLst>
  </p:cSld>
  <p:clrMapOvr>
    <a:masterClrMapping/>
  </p:clrMapOvr>
  <p:transition xmlns:p14="http://schemas.microsoft.com/office/powerpoint/2010/main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5479817"/>
      </p:ext>
    </p:extLst>
  </p:cSld>
  <p:clrMapOvr>
    <a:masterClrMapping/>
  </p:clrMapOvr>
  <p:transition xmlns:p14="http://schemas.microsoft.com/office/powerpoint/2010/main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3263900"/>
            <a:ext cx="4686300" cy="9232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05500" y="3263900"/>
            <a:ext cx="4686300" cy="9232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987327"/>
      </p:ext>
    </p:extLst>
  </p:cSld>
  <p:clrMapOvr>
    <a:masterClrMapping/>
  </p:clrMapOvr>
  <p:transition xmlns:p14="http://schemas.microsoft.com/office/powerpoint/2010/main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09729"/>
      </p:ext>
    </p:extLst>
  </p:cSld>
  <p:clrMapOvr>
    <a:masterClrMapping/>
  </p:clrMapOvr>
  <p:transition xmlns:p14="http://schemas.microsoft.com/office/powerpoint/2010/main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413894"/>
      </p:ext>
    </p:extLst>
  </p:cSld>
  <p:clrMapOvr>
    <a:masterClrMapping/>
  </p:clrMapOvr>
  <p:transition xmlns:p14="http://schemas.microsoft.com/office/powerpoint/2010/main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473434"/>
      </p:ext>
    </p:extLst>
  </p:cSld>
  <p:clrMapOvr>
    <a:masterClrMapping/>
  </p:clrMapOvr>
  <p:transition xmlns:p14="http://schemas.microsoft.com/office/powerpoint/2010/main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4197721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94979"/>
      </p:ext>
    </p:extLst>
  </p:cSld>
  <p:clrMapOvr>
    <a:masterClrMapping/>
  </p:clrMapOvr>
  <p:transition xmlns:p14="http://schemas.microsoft.com/office/powerpoint/2010/main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3869355"/>
      </p:ext>
    </p:extLst>
  </p:cSld>
  <p:clrMapOvr>
    <a:masterClrMapping/>
  </p:clrMapOvr>
  <p:transition xmlns:p14="http://schemas.microsoft.com/office/powerpoint/2010/main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99477"/>
      </p:ext>
    </p:extLst>
  </p:cSld>
  <p:clrMapOvr>
    <a:masterClrMapping/>
  </p:clrMapOvr>
  <p:transition xmlns:p14="http://schemas.microsoft.com/office/powerpoint/2010/main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10550" y="469900"/>
            <a:ext cx="2381250" cy="1202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469900"/>
            <a:ext cx="6991350" cy="12026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66151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4566906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24142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609088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581749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1645797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1801026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9974585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2842252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986603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754600" y="457200"/>
            <a:ext cx="5562600" cy="11795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457200"/>
            <a:ext cx="16535400" cy="117951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574569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71465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48622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8993034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3276600"/>
            <a:ext cx="11049000" cy="9245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8200" y="3276600"/>
            <a:ext cx="11049000" cy="9245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462448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096232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210923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732000" y="11912600"/>
            <a:ext cx="4572000" cy="72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56400" y="11912600"/>
            <a:ext cx="4572000" cy="72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33873"/>
      </p:ext>
    </p:extLst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310445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7436352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4405754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225443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754600" y="457200"/>
            <a:ext cx="5562600" cy="1206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457200"/>
            <a:ext cx="16535400" cy="1206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910345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590131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133297"/>
      </p:ext>
    </p:extLst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1279428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3276600"/>
            <a:ext cx="4686300" cy="9245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05500" y="3276600"/>
            <a:ext cx="4686300" cy="9245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610077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74711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03264"/>
      </p:ext>
    </p:extLst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04753"/>
      </p:ext>
    </p:extLst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018182"/>
      </p:ext>
    </p:extLst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4992422"/>
      </p:ext>
    </p:extLst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4231314"/>
      </p:ext>
    </p:extLst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406186"/>
      </p:ext>
    </p:extLst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10550" y="457200"/>
            <a:ext cx="2381250" cy="1206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457200"/>
            <a:ext cx="6991350" cy="1206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159736"/>
      </p:ext>
    </p:extLst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1944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431328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2865543"/>
      </p:ext>
    </p:extLst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5500" y="12407900"/>
            <a:ext cx="7670800" cy="114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48700" y="12407900"/>
            <a:ext cx="7670800" cy="114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637017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97487"/>
      </p:ext>
    </p:extLst>
  </p:cSld>
  <p:clrMapOvr>
    <a:masterClrMapping/>
  </p:clrMapOvr>
  <p:transition xmlns:p14="http://schemas.microsoft.com/office/powerpoint/2010/main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566540"/>
      </p:ext>
    </p:extLst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2267"/>
      </p:ext>
    </p:extLst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104674"/>
      </p:ext>
    </p:extLst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5095821"/>
      </p:ext>
    </p:extLst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5296889"/>
      </p:ext>
    </p:extLst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96389"/>
      </p:ext>
    </p:extLst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579975" y="549275"/>
            <a:ext cx="5584825" cy="130016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5500" y="549275"/>
            <a:ext cx="16602075" cy="130016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445492"/>
      </p:ext>
    </p:extLst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668210"/>
      </p:ext>
    </p:extLst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65431"/>
      </p:ext>
    </p:extLst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120203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485711"/>
      </p:ext>
    </p:extLst>
  </p:cSld>
  <p:clrMapOvr>
    <a:masterClrMapping/>
  </p:clrMapOvr>
  <p:transition xmlns:p14="http://schemas.microsoft.com/office/powerpoint/2010/main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5500" y="12407900"/>
            <a:ext cx="7670800" cy="114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48700" y="12407900"/>
            <a:ext cx="7670800" cy="114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308870"/>
      </p:ext>
    </p:extLst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309842"/>
      </p:ext>
    </p:extLst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328075"/>
      </p:ext>
    </p:extLst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0353552"/>
      </p:ext>
    </p:extLst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5102608"/>
      </p:ext>
    </p:extLst>
  </p:cSld>
  <p:clrMapOvr>
    <a:masterClrMapping/>
  </p:clrMapOvr>
  <p:transition xmlns:p14="http://schemas.microsoft.com/office/powerpoint/2010/main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0867463"/>
      </p:ext>
    </p:extLst>
  </p:cSld>
  <p:clrMapOvr>
    <a:masterClrMapping/>
  </p:clrMapOvr>
  <p:transition xmlns:p14="http://schemas.microsoft.com/office/powerpoint/2010/main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710466"/>
      </p:ext>
    </p:extLst>
  </p:cSld>
  <p:clrMapOvr>
    <a:masterClrMapping/>
  </p:clrMapOvr>
  <p:transition xmlns:p14="http://schemas.microsoft.com/office/powerpoint/2010/main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579975" y="549275"/>
            <a:ext cx="5584825" cy="130016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5500" y="549275"/>
            <a:ext cx="16602075" cy="130016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233276"/>
      </p:ext>
    </p:extLst>
  </p:cSld>
  <p:clrMapOvr>
    <a:masterClrMapping/>
  </p:clrMapOvr>
  <p:transition xmlns:p14="http://schemas.microsoft.com/office/powerpoint/2010/main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193282"/>
      </p:ext>
    </p:extLst>
  </p:cSld>
  <p:clrMapOvr>
    <a:masterClrMapping/>
  </p:clrMapOvr>
  <p:transition xmlns:p14="http://schemas.microsoft.com/office/powerpoint/2010/main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18119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690485"/>
      </p:ext>
    </p:extLst>
  </p:cSld>
  <p:clrMapOvr>
    <a:masterClrMapping/>
  </p:clrMapOvr>
  <p:transition xmlns:p14="http://schemas.microsoft.com/office/powerpoint/2010/main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8887671"/>
      </p:ext>
    </p:extLst>
  </p:cSld>
  <p:clrMapOvr>
    <a:masterClrMapping/>
  </p:clrMapOvr>
  <p:transition xmlns:p14="http://schemas.microsoft.com/office/powerpoint/2010/main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5500" y="12407900"/>
            <a:ext cx="7670800" cy="114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48700" y="12407900"/>
            <a:ext cx="7670800" cy="114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446142"/>
      </p:ext>
    </p:extLst>
  </p:cSld>
  <p:clrMapOvr>
    <a:masterClrMapping/>
  </p:clrMapOvr>
  <p:transition xmlns:p14="http://schemas.microsoft.com/office/powerpoint/2010/main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678550"/>
      </p:ext>
    </p:extLst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134796"/>
      </p:ext>
    </p:extLst>
  </p:cSld>
  <p:clrMapOvr>
    <a:masterClrMapping/>
  </p:clrMapOvr>
  <p:transition xmlns:p14="http://schemas.microsoft.com/office/powerpoint/2010/main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1837922"/>
      </p:ext>
    </p:extLst>
  </p:cSld>
  <p:clrMapOvr>
    <a:masterClrMapping/>
  </p:clrMapOvr>
  <p:transition xmlns:p14="http://schemas.microsoft.com/office/powerpoint/2010/main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4918942"/>
      </p:ext>
    </p:extLst>
  </p:cSld>
  <p:clrMapOvr>
    <a:masterClrMapping/>
  </p:clrMapOvr>
  <p:transition xmlns:p14="http://schemas.microsoft.com/office/powerpoint/2010/main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9368984"/>
      </p:ext>
    </p:extLst>
  </p:cSld>
  <p:clrMapOvr>
    <a:masterClrMapping/>
  </p:clrMapOvr>
  <p:transition xmlns:p14="http://schemas.microsoft.com/office/powerpoint/2010/main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17782"/>
      </p:ext>
    </p:extLst>
  </p:cSld>
  <p:clrMapOvr>
    <a:masterClrMapping/>
  </p:clrMapOvr>
  <p:transition xmlns:p14="http://schemas.microsoft.com/office/powerpoint/2010/main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579975" y="549275"/>
            <a:ext cx="5584825" cy="130016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5500" y="549275"/>
            <a:ext cx="16602075" cy="130016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30289"/>
      </p:ext>
    </p:extLst>
  </p:cSld>
  <p:clrMapOvr>
    <a:masterClrMapping/>
  </p:clrMapOvr>
  <p:transition xmlns:p14="http://schemas.microsoft.com/office/powerpoint/2010/main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591681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5339337"/>
      </p:ext>
    </p:extLst>
  </p:cSld>
  <p:clrMapOvr>
    <a:masterClrMapping/>
  </p:clrMapOvr>
  <p:transition xmlns:p14="http://schemas.microsoft.com/office/powerpoint/2010/main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722729"/>
      </p:ext>
    </p:extLst>
  </p:cSld>
  <p:clrMapOvr>
    <a:masterClrMapping/>
  </p:clrMapOvr>
  <p:transition xmlns:p14="http://schemas.microsoft.com/office/powerpoint/2010/main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9300456"/>
      </p:ext>
    </p:extLst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5500" y="12407900"/>
            <a:ext cx="7670800" cy="114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48700" y="12407900"/>
            <a:ext cx="7670800" cy="114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749461"/>
      </p:ext>
    </p:extLst>
  </p:cSld>
  <p:clrMapOvr>
    <a:masterClrMapping/>
  </p:clrMapOvr>
  <p:transition xmlns:p14="http://schemas.microsoft.com/office/powerpoint/2010/main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8181"/>
      </p:ext>
    </p:extLst>
  </p:cSld>
  <p:clrMapOvr>
    <a:masterClrMapping/>
  </p:clrMapOvr>
  <p:transition xmlns:p14="http://schemas.microsoft.com/office/powerpoint/2010/main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19196"/>
      </p:ext>
    </p:extLst>
  </p:cSld>
  <p:clrMapOvr>
    <a:masterClrMapping/>
  </p:clrMapOvr>
  <p:transition xmlns:p14="http://schemas.microsoft.com/office/powerpoint/2010/main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8015396"/>
      </p:ext>
    </p:extLst>
  </p:cSld>
  <p:clrMapOvr>
    <a:masterClrMapping/>
  </p:clrMapOvr>
  <p:transition xmlns:p14="http://schemas.microsoft.com/office/powerpoint/2010/main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5558153"/>
      </p:ext>
    </p:extLst>
  </p:cSld>
  <p:clrMapOvr>
    <a:masterClrMapping/>
  </p:clrMapOvr>
  <p:transition xmlns:p14="http://schemas.microsoft.com/office/powerpoint/2010/main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4671867"/>
      </p:ext>
    </p:extLst>
  </p:cSld>
  <p:clrMapOvr>
    <a:masterClrMapping/>
  </p:clrMapOvr>
  <p:transition xmlns:p14="http://schemas.microsoft.com/office/powerpoint/2010/main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46296"/>
      </p:ext>
    </p:extLst>
  </p:cSld>
  <p:clrMapOvr>
    <a:masterClrMapping/>
  </p:clrMapOvr>
  <p:transition xmlns:p14="http://schemas.microsoft.com/office/powerpoint/2010/main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579975" y="549275"/>
            <a:ext cx="5584825" cy="130016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5500" y="549275"/>
            <a:ext cx="16602075" cy="130016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955877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1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3.xml"/><Relationship Id="rId8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8.xml"/><Relationship Id="rId12" Type="http://schemas.openxmlformats.org/officeDocument/2006/relationships/theme" Target="../theme/theme18.xml"/><Relationship Id="rId1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4.xml"/><Relationship Id="rId8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197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9.xml"/><Relationship Id="rId12" Type="http://schemas.openxmlformats.org/officeDocument/2006/relationships/theme" Target="../theme/theme19.xml"/><Relationship Id="rId1" Type="http://schemas.openxmlformats.org/officeDocument/2006/relationships/slideLayout" Target="../slideLayouts/slideLayout199.xml"/><Relationship Id="rId2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5.xml"/><Relationship Id="rId8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0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0.xml"/><Relationship Id="rId12" Type="http://schemas.openxmlformats.org/officeDocument/2006/relationships/theme" Target="../theme/theme20.xml"/><Relationship Id="rId1" Type="http://schemas.openxmlformats.org/officeDocument/2006/relationships/slideLayout" Target="../slideLayouts/slideLayout210.xml"/><Relationship Id="rId2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6.xml"/><Relationship Id="rId8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19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1.xml"/><Relationship Id="rId12" Type="http://schemas.openxmlformats.org/officeDocument/2006/relationships/theme" Target="../theme/theme21.xml"/><Relationship Id="rId1" Type="http://schemas.openxmlformats.org/officeDocument/2006/relationships/slideLayout" Target="../slideLayouts/slideLayout221.xml"/><Relationship Id="rId2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27.xml"/><Relationship Id="rId8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0.xml"/></Relationships>
</file>

<file path=ppt/slideMasters/_rels/slideMaster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2.xml"/><Relationship Id="rId12" Type="http://schemas.openxmlformats.org/officeDocument/2006/relationships/theme" Target="../theme/theme22.xml"/><Relationship Id="rId1" Type="http://schemas.openxmlformats.org/officeDocument/2006/relationships/slideLayout" Target="../slideLayouts/slideLayout232.xml"/><Relationship Id="rId2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38.xml"/><Relationship Id="rId8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4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2654300" y="10960100"/>
            <a:ext cx="1085850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1026" name="Line 2"/>
          <p:cNvSpPr>
            <a:spLocks noChangeShapeType="1"/>
          </p:cNvSpPr>
          <p:nvPr/>
        </p:nvSpPr>
        <p:spPr bwMode="auto">
          <a:xfrm>
            <a:off x="14160500" y="11226800"/>
            <a:ext cx="0" cy="2006600"/>
          </a:xfrm>
          <a:prstGeom prst="line">
            <a:avLst/>
          </a:prstGeom>
          <a:noFill/>
          <a:ln w="12700" cap="flat">
            <a:solidFill>
              <a:srgbClr val="888888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27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14732000" y="11912600"/>
            <a:ext cx="92964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ransition xmlns:p14="http://schemas.microsoft.com/office/powerpoint/2010/main"/>
  <p:txStyles>
    <p:titleStyle>
      <a:lvl1pPr algn="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ct val="0"/>
        </a:spcBef>
        <a:spcAft>
          <a:spcPct val="0"/>
        </a:spcAft>
        <a:defRPr sz="3600">
          <a:solidFill>
            <a:srgbClr val="999999"/>
          </a:solidFill>
          <a:latin typeface="+mn-lt"/>
          <a:ea typeface="+mn-ea"/>
          <a:cs typeface="+mn-cs"/>
          <a:sym typeface="Helvetica Neue" charset="0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rgbClr val="999999"/>
          </a:solidFill>
          <a:latin typeface="+mn-lt"/>
          <a:ea typeface="+mn-ea"/>
          <a:cs typeface="+mn-cs"/>
          <a:sym typeface="Helvetica Neue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rgbClr val="999999"/>
          </a:solidFill>
          <a:latin typeface="+mn-lt"/>
          <a:ea typeface="+mn-ea"/>
          <a:cs typeface="+mn-cs"/>
          <a:sym typeface="Helvetica Neue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rgbClr val="999999"/>
          </a:solidFill>
          <a:latin typeface="+mn-lt"/>
          <a:ea typeface="+mn-ea"/>
          <a:cs typeface="+mn-cs"/>
          <a:sym typeface="Helvetica Neue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rgbClr val="999999"/>
          </a:solidFill>
          <a:latin typeface="+mn-lt"/>
          <a:ea typeface="+mn-ea"/>
          <a:cs typeface="+mn-cs"/>
          <a:sym typeface="Helvetica Neu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999999"/>
          </a:solidFill>
          <a:latin typeface="+mn-lt"/>
          <a:ea typeface="+mn-ea"/>
          <a:cs typeface="+mn-cs"/>
          <a:sym typeface="Helvetica Neu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999999"/>
          </a:solidFill>
          <a:latin typeface="+mn-lt"/>
          <a:ea typeface="+mn-ea"/>
          <a:cs typeface="+mn-cs"/>
          <a:sym typeface="Helvetica Neu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999999"/>
          </a:solidFill>
          <a:latin typeface="+mn-lt"/>
          <a:ea typeface="+mn-ea"/>
          <a:cs typeface="+mn-cs"/>
          <a:sym typeface="Helvetica Neu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999999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825500" y="12407900"/>
            <a:ext cx="1549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10242" name="Line 2"/>
          <p:cNvSpPr>
            <a:spLocks noChangeShapeType="1"/>
          </p:cNvSpPr>
          <p:nvPr/>
        </p:nvSpPr>
        <p:spPr bwMode="auto">
          <a:xfrm>
            <a:off x="12192000" y="2540000"/>
            <a:ext cx="0" cy="6083300"/>
          </a:xfrm>
          <a:prstGeom prst="line">
            <a:avLst/>
          </a:prstGeom>
          <a:noFill/>
          <a:ln w="12700" cap="flat">
            <a:solidFill>
              <a:srgbClr val="9A9A9A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xmlns:p14="http://schemas.microsoft.com/office/powerpoint/2010/main"/>
  <p:txStyles>
    <p:titleStyle>
      <a:lvl1pPr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1pPr>
      <a:lvl2pPr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2pPr>
      <a:lvl3pPr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3pPr>
      <a:lvl4pPr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4pPr>
      <a:lvl5pPr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1066800" y="3276600"/>
            <a:ext cx="9525000" cy="924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11266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1066800" y="457200"/>
            <a:ext cx="22250400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11267" name="Line 3"/>
          <p:cNvSpPr>
            <a:spLocks noChangeShapeType="1"/>
          </p:cNvSpPr>
          <p:nvPr/>
        </p:nvSpPr>
        <p:spPr bwMode="auto">
          <a:xfrm>
            <a:off x="1219200" y="2768600"/>
            <a:ext cx="21971000" cy="0"/>
          </a:xfrm>
          <a:prstGeom prst="line">
            <a:avLst/>
          </a:prstGeom>
          <a:noFill/>
          <a:ln w="12700" cap="flat">
            <a:solidFill>
              <a:srgbClr val="888888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ransition xmlns:p14="http://schemas.microsoft.com/office/powerpoint/2010/main"/>
  <p:txStyles>
    <p:titleStyle>
      <a:lvl1pPr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2667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6604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11049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15494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19939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24511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9083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33655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38227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15697200" y="3276600"/>
            <a:ext cx="7620000" cy="924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12290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1066800" y="457200"/>
            <a:ext cx="22250400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12291" name="Line 3"/>
          <p:cNvSpPr>
            <a:spLocks noChangeShapeType="1"/>
          </p:cNvSpPr>
          <p:nvPr/>
        </p:nvSpPr>
        <p:spPr bwMode="auto">
          <a:xfrm>
            <a:off x="1219200" y="2768600"/>
            <a:ext cx="21971000" cy="0"/>
          </a:xfrm>
          <a:prstGeom prst="line">
            <a:avLst/>
          </a:prstGeom>
          <a:noFill/>
          <a:ln w="12700" cap="flat">
            <a:solidFill>
              <a:srgbClr val="888888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ransition xmlns:p14="http://schemas.microsoft.com/office/powerpoint/2010/main"/>
  <p:txStyles>
    <p:titleStyle>
      <a:lvl1pPr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2667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6604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11049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15494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19939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24511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9083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33655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38227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1066800" y="1219200"/>
            <a:ext cx="22250400" cy="1130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ransition xmlns:p14="http://schemas.microsoft.com/office/powerpoint/2010/main"/>
  <p:txStyles>
    <p:titleStyle>
      <a:lvl1pPr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266700" indent="-266700" algn="l" rtl="0" fontAlgn="base">
        <a:spcBef>
          <a:spcPts val="102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660400" indent="-266700" algn="l" rtl="0" fontAlgn="base">
        <a:spcBef>
          <a:spcPts val="102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1104900" indent="-266700" algn="l" rtl="0" fontAlgn="base">
        <a:spcBef>
          <a:spcPts val="102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1549400" indent="-266700" algn="l" rtl="0" fontAlgn="base">
        <a:spcBef>
          <a:spcPts val="102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1993900" indent="-266700" algn="l" rtl="0" fontAlgn="base">
        <a:spcBef>
          <a:spcPts val="102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2451100" indent="-266700" algn="l" rtl="0" fontAlgn="base">
        <a:spcBef>
          <a:spcPts val="102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908300" indent="-266700" algn="l" rtl="0" fontAlgn="base">
        <a:spcBef>
          <a:spcPts val="102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3365500" indent="-266700" algn="l" rtl="0" fontAlgn="base">
        <a:spcBef>
          <a:spcPts val="102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3822700" indent="-266700" algn="l" rtl="0" fontAlgn="base">
        <a:spcBef>
          <a:spcPts val="102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825500" y="12407900"/>
            <a:ext cx="1549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16992600" y="723900"/>
            <a:ext cx="0" cy="11201400"/>
          </a:xfrm>
          <a:prstGeom prst="line">
            <a:avLst/>
          </a:prstGeom>
          <a:noFill/>
          <a:ln w="12700" cap="flat">
            <a:solidFill>
              <a:srgbClr val="9A9A9A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>
            <a:off x="16992600" y="4348163"/>
            <a:ext cx="6438900" cy="0"/>
          </a:xfrm>
          <a:prstGeom prst="line">
            <a:avLst/>
          </a:prstGeom>
          <a:noFill/>
          <a:ln w="12700" cap="flat">
            <a:solidFill>
              <a:srgbClr val="9A9A9A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>
            <a:off x="16992600" y="8259763"/>
            <a:ext cx="6438900" cy="0"/>
          </a:xfrm>
          <a:prstGeom prst="line">
            <a:avLst/>
          </a:prstGeom>
          <a:noFill/>
          <a:ln w="12700" cap="flat">
            <a:solidFill>
              <a:srgbClr val="9A9A9A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ransition xmlns:p14="http://schemas.microsoft.com/office/powerpoint/2010/main"/>
  <p:txStyles>
    <p:titleStyle>
      <a:lvl1pPr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1pPr>
      <a:lvl2pPr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2pPr>
      <a:lvl3pPr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3pPr>
      <a:lvl4pPr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4pPr>
      <a:lvl5pPr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1066800" y="3276600"/>
            <a:ext cx="22250400" cy="924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15362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1066800" y="457200"/>
            <a:ext cx="22250400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15363" name="Line 3"/>
          <p:cNvSpPr>
            <a:spLocks noChangeShapeType="1"/>
          </p:cNvSpPr>
          <p:nvPr/>
        </p:nvSpPr>
        <p:spPr bwMode="auto">
          <a:xfrm>
            <a:off x="1219200" y="2768600"/>
            <a:ext cx="21971000" cy="0"/>
          </a:xfrm>
          <a:prstGeom prst="line">
            <a:avLst/>
          </a:prstGeom>
          <a:noFill/>
          <a:ln w="12700" cap="flat">
            <a:solidFill>
              <a:srgbClr val="888888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transition xmlns:p14="http://schemas.microsoft.com/office/powerpoint/2010/main"/>
  <p:txStyles>
    <p:titleStyle>
      <a:lvl1pPr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2667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6604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11049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15494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19939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24511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9083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33655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38227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ransition xmlns:p14="http://schemas.microsoft.com/office/powerpoint/2010/main"/>
  <p:txStyles>
    <p:titleStyle>
      <a:lvl1pPr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2667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7112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11557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16002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20447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25019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9591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34163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38735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825500" y="12407900"/>
            <a:ext cx="1549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17410" name="Line 2"/>
          <p:cNvSpPr>
            <a:spLocks noChangeShapeType="1"/>
          </p:cNvSpPr>
          <p:nvPr/>
        </p:nvSpPr>
        <p:spPr bwMode="auto">
          <a:xfrm>
            <a:off x="12179300" y="723900"/>
            <a:ext cx="0" cy="11201400"/>
          </a:xfrm>
          <a:prstGeom prst="line">
            <a:avLst/>
          </a:prstGeom>
          <a:noFill/>
          <a:ln w="12700" cap="flat">
            <a:solidFill>
              <a:srgbClr val="9A9A9A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11" name="Line 3"/>
          <p:cNvSpPr>
            <a:spLocks noChangeShapeType="1"/>
          </p:cNvSpPr>
          <p:nvPr/>
        </p:nvSpPr>
        <p:spPr bwMode="auto">
          <a:xfrm>
            <a:off x="12179300" y="6294438"/>
            <a:ext cx="11239500" cy="0"/>
          </a:xfrm>
          <a:prstGeom prst="line">
            <a:avLst/>
          </a:prstGeom>
          <a:noFill/>
          <a:ln w="12700" cap="flat">
            <a:solidFill>
              <a:srgbClr val="9A9A9A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ransition xmlns:p14="http://schemas.microsoft.com/office/powerpoint/2010/main"/>
  <p:txStyles>
    <p:titleStyle>
      <a:lvl1pPr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1pPr>
      <a:lvl2pPr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2pPr>
      <a:lvl3pPr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3pPr>
      <a:lvl4pPr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4pPr>
      <a:lvl5pPr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1066800" y="7048500"/>
            <a:ext cx="2225040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18434" name="Line 2"/>
          <p:cNvSpPr>
            <a:spLocks noChangeShapeType="1"/>
          </p:cNvSpPr>
          <p:nvPr/>
        </p:nvSpPr>
        <p:spPr bwMode="auto">
          <a:xfrm>
            <a:off x="1219200" y="6692900"/>
            <a:ext cx="21971000" cy="0"/>
          </a:xfrm>
          <a:prstGeom prst="line">
            <a:avLst/>
          </a:prstGeom>
          <a:noFill/>
          <a:ln w="12700" cap="flat">
            <a:solidFill>
              <a:srgbClr val="888888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35" name="Rectangle 3"/>
          <p:cNvSpPr>
            <a:spLocks noChangeArrowheads="1"/>
          </p:cNvSpPr>
          <p:nvPr>
            <p:ph type="title"/>
          </p:nvPr>
        </p:nvSpPr>
        <p:spPr bwMode="auto">
          <a:xfrm>
            <a:off x="1066800" y="1866900"/>
            <a:ext cx="2225040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transition xmlns:p14="http://schemas.microsoft.com/office/powerpoint/2010/main"/>
  <p:txStyles>
    <p:titleStyle>
      <a:lvl1pPr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ct val="0"/>
        </a:spcBef>
        <a:spcAft>
          <a:spcPct val="0"/>
        </a:spcAft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066800" y="5219700"/>
            <a:ext cx="22250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transition xmlns:p14="http://schemas.microsoft.com/office/powerpoint/2010/main"/>
  <p:txStyles>
    <p:titleStyle>
      <a:lvl1pPr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ct val="0"/>
        </a:spcBef>
        <a:spcAft>
          <a:spcPct val="0"/>
        </a:spcAft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1066800" y="7048500"/>
            <a:ext cx="952500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2050" name="Line 2"/>
          <p:cNvSpPr>
            <a:spLocks noChangeShapeType="1"/>
          </p:cNvSpPr>
          <p:nvPr/>
        </p:nvSpPr>
        <p:spPr bwMode="auto">
          <a:xfrm>
            <a:off x="1219200" y="6692900"/>
            <a:ext cx="9153525" cy="0"/>
          </a:xfrm>
          <a:prstGeom prst="line">
            <a:avLst/>
          </a:prstGeom>
          <a:noFill/>
          <a:ln w="12700" cap="flat">
            <a:solidFill>
              <a:srgbClr val="888888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1" name="Rectangle 3"/>
          <p:cNvSpPr>
            <a:spLocks noChangeArrowheads="1"/>
          </p:cNvSpPr>
          <p:nvPr>
            <p:ph type="title"/>
          </p:nvPr>
        </p:nvSpPr>
        <p:spPr bwMode="auto">
          <a:xfrm>
            <a:off x="1066800" y="1866900"/>
            <a:ext cx="952500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ransition xmlns:p14="http://schemas.microsoft.com/office/powerpoint/2010/main"/>
  <p:txStyles>
    <p:titleStyle>
      <a:lvl1pPr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ct val="0"/>
        </a:spcBef>
        <a:spcAft>
          <a:spcPct val="0"/>
        </a:spcAft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1066800" y="3263900"/>
            <a:ext cx="22237700" cy="923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20482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1066800" y="469900"/>
            <a:ext cx="22237700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20483" name="Line 3"/>
          <p:cNvSpPr>
            <a:spLocks noChangeShapeType="1"/>
          </p:cNvSpPr>
          <p:nvPr/>
        </p:nvSpPr>
        <p:spPr bwMode="auto">
          <a:xfrm>
            <a:off x="1219200" y="2768600"/>
            <a:ext cx="21958300" cy="0"/>
          </a:xfrm>
          <a:prstGeom prst="line">
            <a:avLst/>
          </a:prstGeom>
          <a:noFill/>
          <a:ln w="12700" cap="flat">
            <a:solidFill>
              <a:srgbClr val="888888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transition xmlns:p14="http://schemas.microsoft.com/office/powerpoint/2010/main"/>
  <p:txStyles>
    <p:titleStyle>
      <a:lvl1pPr algn="l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2667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6604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11049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15494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19939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24511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9083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33655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38227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2641600" y="10947400"/>
            <a:ext cx="10858500" cy="238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21506" name="Line 2"/>
          <p:cNvSpPr>
            <a:spLocks noChangeShapeType="1"/>
          </p:cNvSpPr>
          <p:nvPr/>
        </p:nvSpPr>
        <p:spPr bwMode="auto">
          <a:xfrm>
            <a:off x="14147800" y="11214100"/>
            <a:ext cx="0" cy="2000250"/>
          </a:xfrm>
          <a:prstGeom prst="line">
            <a:avLst/>
          </a:prstGeom>
          <a:noFill/>
          <a:ln w="12700" cap="flat">
            <a:solidFill>
              <a:srgbClr val="888888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507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14719300" y="11912600"/>
            <a:ext cx="92837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transition xmlns:p14="http://schemas.microsoft.com/office/powerpoint/2010/main"/>
  <p:txStyles>
    <p:titleStyle>
      <a:lvl1pPr algn="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ct val="0"/>
        </a:spcBef>
        <a:spcAft>
          <a:spcPct val="0"/>
        </a:spcAft>
        <a:defRPr sz="3600">
          <a:solidFill>
            <a:srgbClr val="999999"/>
          </a:solidFill>
          <a:latin typeface="+mn-lt"/>
          <a:ea typeface="+mn-ea"/>
          <a:cs typeface="+mn-cs"/>
          <a:sym typeface="Helvetica Neue" charset="0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rgbClr val="999999"/>
          </a:solidFill>
          <a:latin typeface="+mn-lt"/>
          <a:ea typeface="+mn-ea"/>
          <a:cs typeface="+mn-cs"/>
          <a:sym typeface="Helvetica Neue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rgbClr val="999999"/>
          </a:solidFill>
          <a:latin typeface="+mn-lt"/>
          <a:ea typeface="+mn-ea"/>
          <a:cs typeface="+mn-cs"/>
          <a:sym typeface="Helvetica Neue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rgbClr val="999999"/>
          </a:solidFill>
          <a:latin typeface="+mn-lt"/>
          <a:ea typeface="+mn-ea"/>
          <a:cs typeface="+mn-cs"/>
          <a:sym typeface="Helvetica Neue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rgbClr val="999999"/>
          </a:solidFill>
          <a:latin typeface="+mn-lt"/>
          <a:ea typeface="+mn-ea"/>
          <a:cs typeface="+mn-cs"/>
          <a:sym typeface="Helvetica Neu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999999"/>
          </a:solidFill>
          <a:latin typeface="+mn-lt"/>
          <a:ea typeface="+mn-ea"/>
          <a:cs typeface="+mn-cs"/>
          <a:sym typeface="Helvetica Neu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999999"/>
          </a:solidFill>
          <a:latin typeface="+mn-lt"/>
          <a:ea typeface="+mn-ea"/>
          <a:cs typeface="+mn-cs"/>
          <a:sym typeface="Helvetica Neu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999999"/>
          </a:solidFill>
          <a:latin typeface="+mn-lt"/>
          <a:ea typeface="+mn-ea"/>
          <a:cs typeface="+mn-cs"/>
          <a:sym typeface="Helvetica Neu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999999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1066800" y="3263900"/>
            <a:ext cx="9525000" cy="923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22530" name="Line 2"/>
          <p:cNvSpPr>
            <a:spLocks noChangeShapeType="1"/>
          </p:cNvSpPr>
          <p:nvPr/>
        </p:nvSpPr>
        <p:spPr bwMode="auto">
          <a:xfrm>
            <a:off x="1219200" y="2768600"/>
            <a:ext cx="9144000" cy="0"/>
          </a:xfrm>
          <a:prstGeom prst="line">
            <a:avLst/>
          </a:prstGeom>
          <a:noFill/>
          <a:ln w="12700" cap="flat">
            <a:solidFill>
              <a:srgbClr val="888888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531" name="Rectangle 3"/>
          <p:cNvSpPr>
            <a:spLocks noChangeArrowheads="1"/>
          </p:cNvSpPr>
          <p:nvPr>
            <p:ph type="title"/>
          </p:nvPr>
        </p:nvSpPr>
        <p:spPr bwMode="auto">
          <a:xfrm>
            <a:off x="1066800" y="469900"/>
            <a:ext cx="9525000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ransition xmlns:p14="http://schemas.microsoft.com/office/powerpoint/2010/main"/>
  <p:txStyles>
    <p:titleStyle>
      <a:lvl1pPr algn="l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2667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6604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11049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15494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19939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24511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9083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33655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38227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066800" y="457200"/>
            <a:ext cx="22250400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3074" name="Line 2"/>
          <p:cNvSpPr>
            <a:spLocks noChangeShapeType="1"/>
          </p:cNvSpPr>
          <p:nvPr/>
        </p:nvSpPr>
        <p:spPr bwMode="auto">
          <a:xfrm>
            <a:off x="1219200" y="2768600"/>
            <a:ext cx="21971000" cy="0"/>
          </a:xfrm>
          <a:prstGeom prst="line">
            <a:avLst/>
          </a:prstGeom>
          <a:noFill/>
          <a:ln w="12700" cap="flat">
            <a:solidFill>
              <a:srgbClr val="888888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ransition xmlns:p14="http://schemas.microsoft.com/office/powerpoint/2010/main"/>
  <p:txStyles>
    <p:titleStyle>
      <a:lvl1pPr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2667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7112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11557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16002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20447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25019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9591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34163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38735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066800" y="457200"/>
            <a:ext cx="22250400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4098" name="Line 2"/>
          <p:cNvSpPr>
            <a:spLocks noChangeShapeType="1"/>
          </p:cNvSpPr>
          <p:nvPr/>
        </p:nvSpPr>
        <p:spPr bwMode="auto">
          <a:xfrm>
            <a:off x="1219200" y="2768600"/>
            <a:ext cx="21971000" cy="0"/>
          </a:xfrm>
          <a:prstGeom prst="line">
            <a:avLst/>
          </a:prstGeom>
          <a:noFill/>
          <a:ln w="12700" cap="flat">
            <a:solidFill>
              <a:srgbClr val="888888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99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1066800" y="3276600"/>
            <a:ext cx="22250400" cy="924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ransition xmlns:p14="http://schemas.microsoft.com/office/powerpoint/2010/main"/>
  <p:txStyles>
    <p:titleStyle>
      <a:lvl1pPr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2667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6604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11049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15494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19939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24511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9083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33655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38227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1066800" y="3276600"/>
            <a:ext cx="9525000" cy="924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5122" name="Line 2"/>
          <p:cNvSpPr>
            <a:spLocks noChangeShapeType="1"/>
          </p:cNvSpPr>
          <p:nvPr/>
        </p:nvSpPr>
        <p:spPr bwMode="auto">
          <a:xfrm>
            <a:off x="1219200" y="2768600"/>
            <a:ext cx="9144000" cy="0"/>
          </a:xfrm>
          <a:prstGeom prst="line">
            <a:avLst/>
          </a:prstGeom>
          <a:noFill/>
          <a:ln w="12700" cap="flat">
            <a:solidFill>
              <a:srgbClr val="888888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3" name="Rectangle 3"/>
          <p:cNvSpPr>
            <a:spLocks noChangeArrowheads="1"/>
          </p:cNvSpPr>
          <p:nvPr>
            <p:ph type="title"/>
          </p:nvPr>
        </p:nvSpPr>
        <p:spPr bwMode="auto">
          <a:xfrm>
            <a:off x="1066800" y="457200"/>
            <a:ext cx="9525000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ransition xmlns:p14="http://schemas.microsoft.com/office/powerpoint/2010/main"/>
  <p:txStyles>
    <p:titleStyle>
      <a:lvl1pPr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2667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6604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11049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15494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19939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24511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9083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33655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3822700" indent="-266700" algn="l" rtl="0" fontAlgn="base">
        <a:spcBef>
          <a:spcPts val="6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3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825500" y="12407900"/>
            <a:ext cx="1549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6146" name="Line 2"/>
          <p:cNvSpPr>
            <a:spLocks noChangeShapeType="1"/>
          </p:cNvSpPr>
          <p:nvPr/>
        </p:nvSpPr>
        <p:spPr bwMode="auto">
          <a:xfrm>
            <a:off x="12179300" y="723900"/>
            <a:ext cx="0" cy="11277600"/>
          </a:xfrm>
          <a:prstGeom prst="line">
            <a:avLst/>
          </a:prstGeom>
          <a:noFill/>
          <a:ln w="12700" cap="flat">
            <a:solidFill>
              <a:srgbClr val="9A9A9A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ransition xmlns:p14="http://schemas.microsoft.com/office/powerpoint/2010/main"/>
  <p:txStyles>
    <p:titleStyle>
      <a:lvl1pPr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1pPr>
      <a:lvl2pPr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2pPr>
      <a:lvl3pPr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3pPr>
      <a:lvl4pPr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4pPr>
      <a:lvl5pPr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825500" y="12407900"/>
            <a:ext cx="1549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>
            <a:off x="8331200" y="2501900"/>
            <a:ext cx="0" cy="7124700"/>
          </a:xfrm>
          <a:prstGeom prst="line">
            <a:avLst/>
          </a:prstGeom>
          <a:noFill/>
          <a:ln w="12700" cap="flat">
            <a:solidFill>
              <a:srgbClr val="9A9A9A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171" name="Line 3"/>
          <p:cNvSpPr>
            <a:spLocks noChangeShapeType="1"/>
          </p:cNvSpPr>
          <p:nvPr/>
        </p:nvSpPr>
        <p:spPr bwMode="auto">
          <a:xfrm>
            <a:off x="16027400" y="2501900"/>
            <a:ext cx="0" cy="7124700"/>
          </a:xfrm>
          <a:prstGeom prst="line">
            <a:avLst/>
          </a:prstGeom>
          <a:noFill/>
          <a:ln w="12700" cap="flat">
            <a:solidFill>
              <a:srgbClr val="9A9A9A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ransition xmlns:p14="http://schemas.microsoft.com/office/powerpoint/2010/main"/>
  <p:txStyles>
    <p:titleStyle>
      <a:lvl1pPr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1pPr>
      <a:lvl2pPr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2pPr>
      <a:lvl3pPr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3pPr>
      <a:lvl4pPr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4pPr>
      <a:lvl5pPr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825500" y="12407900"/>
            <a:ext cx="1549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ransition xmlns:p14="http://schemas.microsoft.com/office/powerpoint/2010/main"/>
  <p:txStyles>
    <p:titleStyle>
      <a:lvl1pPr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1pPr>
      <a:lvl2pPr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2pPr>
      <a:lvl3pPr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3pPr>
      <a:lvl4pPr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4pPr>
      <a:lvl5pPr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825500" y="12407900"/>
            <a:ext cx="1549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9218" name="Line 2"/>
          <p:cNvSpPr>
            <a:spLocks noChangeShapeType="1"/>
          </p:cNvSpPr>
          <p:nvPr/>
        </p:nvSpPr>
        <p:spPr bwMode="auto">
          <a:xfrm>
            <a:off x="8305800" y="2501900"/>
            <a:ext cx="0" cy="7112000"/>
          </a:xfrm>
          <a:prstGeom prst="line">
            <a:avLst/>
          </a:prstGeom>
          <a:noFill/>
          <a:ln w="12700" cap="flat">
            <a:solidFill>
              <a:srgbClr val="9A9A9A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ransition xmlns:p14="http://schemas.microsoft.com/office/powerpoint/2010/main"/>
  <p:txStyles>
    <p:titleStyle>
      <a:lvl1pPr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1pPr>
      <a:lvl2pPr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2pPr>
      <a:lvl3pPr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3pPr>
      <a:lvl4pPr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4pPr>
      <a:lvl5pPr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jpe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3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64.png"/><Relationship Id="rId3" Type="http://schemas.openxmlformats.org/officeDocument/2006/relationships/hyperlink" Target="http://WWW.jw-associates.or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>
            <p:ph type="title"/>
          </p:nvPr>
        </p:nvSpPr>
        <p:spPr>
          <a:xfrm>
            <a:off x="660400" y="927100"/>
            <a:ext cx="8051800" cy="8420100"/>
          </a:xfrm>
          <a:ln/>
        </p:spPr>
        <p:txBody>
          <a:bodyPr/>
          <a:lstStyle/>
          <a:p>
            <a:pPr algn="ctr"/>
            <a:r>
              <a:rPr lang="en-US" sz="9600">
                <a:solidFill>
                  <a:srgbClr val="000080"/>
                </a:solidFill>
                <a:latin typeface="Stone Sans ITC TT-Bold" charset="0"/>
                <a:cs typeface="Stone Sans ITC TT-Bold" charset="0"/>
                <a:sym typeface="Stone Sans ITC TT-Bold" charset="0"/>
              </a:rPr>
              <a:t>Wildfire/Watershed Assessments in </a:t>
            </a:r>
            <a:r>
              <a:rPr lang="en-US" sz="9600">
                <a:solidFill>
                  <a:srgbClr val="000080"/>
                </a:solidFill>
                <a:latin typeface="Stone Sans ITC TT-Bold" charset="0"/>
                <a:ea typeface="ヒラギノ角ゴ ProN W6" charset="0"/>
                <a:cs typeface="ヒラギノ角ゴ ProN W6" charset="0"/>
                <a:sym typeface="Stone Sans ITC TT-Bold" charset="0"/>
              </a:rPr>
              <a:t/>
            </a:r>
            <a:br>
              <a:rPr lang="en-US" sz="9600">
                <a:solidFill>
                  <a:srgbClr val="000080"/>
                </a:solidFill>
                <a:latin typeface="Stone Sans ITC TT-Bold" charset="0"/>
                <a:ea typeface="ヒラギノ角ゴ ProN W6" charset="0"/>
                <a:cs typeface="ヒラギノ角ゴ ProN W6" charset="0"/>
                <a:sym typeface="Stone Sans ITC TT-Bold" charset="0"/>
              </a:rPr>
            </a:br>
            <a:r>
              <a:rPr lang="en-US" sz="9600">
                <a:solidFill>
                  <a:srgbClr val="000080"/>
                </a:solidFill>
                <a:latin typeface="Stone Sans ITC TT-Bold" charset="0"/>
                <a:cs typeface="Stone Sans ITC TT-Bold" charset="0"/>
                <a:sym typeface="Stone Sans ITC TT-Bold" charset="0"/>
              </a:rPr>
              <a:t>Colorado</a:t>
            </a:r>
            <a:endParaRPr lang="en-US" sz="9600">
              <a:solidFill>
                <a:srgbClr val="000080"/>
              </a:solidFill>
              <a:latin typeface="Stone Sans ITC TT-Bold" charset="0"/>
              <a:ea typeface="ヒラギノ角ゴ ProN W6" charset="0"/>
              <a:cs typeface="ヒラギノ角ゴ ProN W6" charset="0"/>
              <a:sym typeface="Stone Sans ITC TT-Bold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10871200"/>
            <a:ext cx="8221663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700" y="825500"/>
            <a:ext cx="13868400" cy="1033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-330200"/>
            <a:ext cx="18592800" cy="143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Rectangle 2"/>
          <p:cNvSpPr>
            <a:spLocks/>
          </p:cNvSpPr>
          <p:nvPr/>
        </p:nvSpPr>
        <p:spPr bwMode="auto">
          <a:xfrm>
            <a:off x="-1104900" y="609600"/>
            <a:ext cx="88011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  <a:t>Phase 1 - Assessments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-330200"/>
            <a:ext cx="18592800" cy="143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Rectangle 2"/>
          <p:cNvSpPr>
            <a:spLocks/>
          </p:cNvSpPr>
          <p:nvPr/>
        </p:nvSpPr>
        <p:spPr bwMode="auto">
          <a:xfrm>
            <a:off x="-1104900" y="609600"/>
            <a:ext cx="88011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  <a:t>Phase 1 - Assessments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-330200"/>
            <a:ext cx="18592800" cy="143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Rectangle 2"/>
          <p:cNvSpPr>
            <a:spLocks/>
          </p:cNvSpPr>
          <p:nvPr/>
        </p:nvSpPr>
        <p:spPr bwMode="auto">
          <a:xfrm>
            <a:off x="-1104900" y="609600"/>
            <a:ext cx="88011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  <a:t>Phase 1 - Assessments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-330200"/>
            <a:ext cx="18592800" cy="143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Rectangle 2"/>
          <p:cNvSpPr>
            <a:spLocks/>
          </p:cNvSpPr>
          <p:nvPr/>
        </p:nvSpPr>
        <p:spPr bwMode="auto">
          <a:xfrm>
            <a:off x="-1104900" y="609600"/>
            <a:ext cx="88011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  <a:t>Phase 1 - Assessments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-330200"/>
            <a:ext cx="18592800" cy="143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Rectangle 2"/>
          <p:cNvSpPr>
            <a:spLocks/>
          </p:cNvSpPr>
          <p:nvPr/>
        </p:nvSpPr>
        <p:spPr bwMode="auto">
          <a:xfrm>
            <a:off x="-1104900" y="609600"/>
            <a:ext cx="88011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  <a:t>Phase 1 - Assessments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-330200"/>
            <a:ext cx="18592800" cy="143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Rectangle 2"/>
          <p:cNvSpPr>
            <a:spLocks/>
          </p:cNvSpPr>
          <p:nvPr/>
        </p:nvSpPr>
        <p:spPr bwMode="auto">
          <a:xfrm>
            <a:off x="-1104900" y="609600"/>
            <a:ext cx="88011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  <a:t>Phase 1 - Assessments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-330200"/>
            <a:ext cx="18592800" cy="143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Rectangle 2"/>
          <p:cNvSpPr>
            <a:spLocks/>
          </p:cNvSpPr>
          <p:nvPr/>
        </p:nvSpPr>
        <p:spPr bwMode="auto">
          <a:xfrm>
            <a:off x="-1104900" y="609600"/>
            <a:ext cx="88011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  <a:t>Phase 1 - Assessments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-330200"/>
            <a:ext cx="18592800" cy="143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angle 2"/>
          <p:cNvSpPr>
            <a:spLocks/>
          </p:cNvSpPr>
          <p:nvPr/>
        </p:nvSpPr>
        <p:spPr bwMode="auto">
          <a:xfrm>
            <a:off x="-1104900" y="609600"/>
            <a:ext cx="88011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  <a:t>Phase 1 - Assessments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-330200"/>
            <a:ext cx="18592800" cy="143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Rectangle 2"/>
          <p:cNvSpPr>
            <a:spLocks/>
          </p:cNvSpPr>
          <p:nvPr/>
        </p:nvSpPr>
        <p:spPr bwMode="auto">
          <a:xfrm>
            <a:off x="-1104900" y="609600"/>
            <a:ext cx="88011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  <a:t>Phase 1 - Assessments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-330200"/>
            <a:ext cx="18592800" cy="143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Rectangle 2"/>
          <p:cNvSpPr>
            <a:spLocks/>
          </p:cNvSpPr>
          <p:nvPr/>
        </p:nvSpPr>
        <p:spPr bwMode="auto">
          <a:xfrm>
            <a:off x="-1104900" y="609600"/>
            <a:ext cx="88011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  <a:t>Phase 1 - Assessments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" r="8691" b="7607"/>
          <a:stretch>
            <a:fillRect/>
          </a:stretch>
        </p:blipFill>
        <p:spPr bwMode="auto">
          <a:xfrm>
            <a:off x="12687300" y="444500"/>
            <a:ext cx="9153525" cy="12801600"/>
          </a:xfrm>
          <a:prstGeom prst="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8" name="Rectangle 2"/>
          <p:cNvSpPr>
            <a:spLocks noChangeArrowheads="1"/>
          </p:cNvSpPr>
          <p:nvPr>
            <p:ph type="title"/>
          </p:nvPr>
        </p:nvSpPr>
        <p:spPr>
          <a:xfrm>
            <a:off x="1066800" y="1866900"/>
            <a:ext cx="9525000" cy="4749800"/>
          </a:xfrm>
          <a:ln/>
        </p:spPr>
        <p:txBody>
          <a:bodyPr/>
          <a:lstStyle/>
          <a:p>
            <a:r>
              <a:rPr lang="en-US" sz="6400">
                <a:latin typeface="Stone Sans ITC TT-Bold" charset="0"/>
                <a:cs typeface="Stone Sans ITC TT-Bold" charset="0"/>
                <a:sym typeface="Stone Sans ITC TT-Bold" charset="0"/>
              </a:rPr>
              <a:t>Wildfire Watershed Protection Group</a:t>
            </a:r>
            <a:endParaRPr lang="en-US" sz="6400">
              <a:latin typeface="Stone Sans ITC TT-Bold" charset="0"/>
              <a:ea typeface="ヒラギノ角ゴ ProN W6" charset="0"/>
              <a:cs typeface="ヒラギノ角ゴ ProN W6" charset="0"/>
              <a:sym typeface="Stone Sans ITC TT-Bold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-330200"/>
            <a:ext cx="18592800" cy="143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2"/>
          <p:cNvSpPr>
            <a:spLocks/>
          </p:cNvSpPr>
          <p:nvPr/>
        </p:nvSpPr>
        <p:spPr bwMode="auto">
          <a:xfrm>
            <a:off x="-1104900" y="609600"/>
            <a:ext cx="88011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  <a:t>Phase 1 - Assessments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-330200"/>
            <a:ext cx="18592800" cy="143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Rectangle 2"/>
          <p:cNvSpPr>
            <a:spLocks/>
          </p:cNvSpPr>
          <p:nvPr/>
        </p:nvSpPr>
        <p:spPr bwMode="auto">
          <a:xfrm>
            <a:off x="-1104900" y="609600"/>
            <a:ext cx="88011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  <a:t>Phase 1 - Assessments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-330200"/>
            <a:ext cx="18592800" cy="143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Rectangle 2"/>
          <p:cNvSpPr>
            <a:spLocks/>
          </p:cNvSpPr>
          <p:nvPr/>
        </p:nvSpPr>
        <p:spPr bwMode="auto">
          <a:xfrm>
            <a:off x="-1193800" y="1257300"/>
            <a:ext cx="88011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  <a:t>Assessments Completed </a:t>
            </a:r>
            <a:b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</a:br>
            <a: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  <a:t>with </a:t>
            </a:r>
            <a:b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</a:br>
            <a: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  <a:t>Stakeholders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-330200"/>
            <a:ext cx="18592800" cy="143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Rectangle 2"/>
          <p:cNvSpPr>
            <a:spLocks/>
          </p:cNvSpPr>
          <p:nvPr/>
        </p:nvSpPr>
        <p:spPr bwMode="auto">
          <a:xfrm>
            <a:off x="-1206500" y="1257300"/>
            <a:ext cx="88011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  <a:t>Assessments Completed </a:t>
            </a:r>
            <a:b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</a:br>
            <a: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  <a:t>with </a:t>
            </a:r>
            <a:b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</a:br>
            <a: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  <a:t>Stakeholders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-330200"/>
            <a:ext cx="18592800" cy="143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Rectangle 2"/>
          <p:cNvSpPr>
            <a:spLocks/>
          </p:cNvSpPr>
          <p:nvPr/>
        </p:nvSpPr>
        <p:spPr bwMode="auto">
          <a:xfrm>
            <a:off x="-1193800" y="1257300"/>
            <a:ext cx="88011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  <a:t>Assessments Completed </a:t>
            </a:r>
            <a:b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</a:br>
            <a: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  <a:t>with </a:t>
            </a:r>
            <a:b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</a:br>
            <a: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  <a:t>Stakeholders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-330200"/>
            <a:ext cx="18592800" cy="143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Rectangle 2"/>
          <p:cNvSpPr>
            <a:spLocks/>
          </p:cNvSpPr>
          <p:nvPr/>
        </p:nvSpPr>
        <p:spPr bwMode="auto">
          <a:xfrm>
            <a:off x="-1219200" y="1257300"/>
            <a:ext cx="88011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  <a:t>Assessments Completed </a:t>
            </a:r>
            <a:b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</a:br>
            <a: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  <a:t>with </a:t>
            </a:r>
            <a:b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</a:br>
            <a: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  <a:t>Stakeholders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-330200"/>
            <a:ext cx="18592800" cy="143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Rectangle 2"/>
          <p:cNvSpPr>
            <a:spLocks/>
          </p:cNvSpPr>
          <p:nvPr/>
        </p:nvSpPr>
        <p:spPr bwMode="auto">
          <a:xfrm>
            <a:off x="-1206500" y="1257300"/>
            <a:ext cx="88011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  <a:t>Assessments Completed </a:t>
            </a:r>
            <a:b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</a:br>
            <a: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  <a:t>with </a:t>
            </a:r>
            <a:b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</a:br>
            <a: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  <a:t>Stakeholders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-330200"/>
            <a:ext cx="18592800" cy="143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Rectangle 2"/>
          <p:cNvSpPr>
            <a:spLocks/>
          </p:cNvSpPr>
          <p:nvPr/>
        </p:nvSpPr>
        <p:spPr bwMode="auto">
          <a:xfrm>
            <a:off x="-1244600" y="1257300"/>
            <a:ext cx="88011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  <a:t>Assessments Completed </a:t>
            </a:r>
            <a:b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</a:br>
            <a: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  <a:t>with </a:t>
            </a:r>
            <a:b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</a:br>
            <a: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  <a:t>Stakeholders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-330200"/>
            <a:ext cx="18592800" cy="143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Rectangle 2"/>
          <p:cNvSpPr>
            <a:spLocks/>
          </p:cNvSpPr>
          <p:nvPr/>
        </p:nvSpPr>
        <p:spPr bwMode="auto">
          <a:xfrm>
            <a:off x="-1219200" y="1257300"/>
            <a:ext cx="88011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  <a:t>Assessments Completed </a:t>
            </a:r>
            <a:b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</a:br>
            <a: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  <a:t>with </a:t>
            </a:r>
            <a:b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</a:br>
            <a: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  <a:t>Stakeholders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-330200"/>
            <a:ext cx="18592800" cy="143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Rectangle 2"/>
          <p:cNvSpPr>
            <a:spLocks/>
          </p:cNvSpPr>
          <p:nvPr/>
        </p:nvSpPr>
        <p:spPr bwMode="auto">
          <a:xfrm>
            <a:off x="-1206500" y="1257300"/>
            <a:ext cx="88011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  <a:t>Assessments Completed </a:t>
            </a:r>
            <a:b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</a:br>
            <a: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  <a:t>with </a:t>
            </a:r>
            <a:b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</a:br>
            <a: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  <a:t>Stakeholders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>
            <p:ph type="title"/>
          </p:nvPr>
        </p:nvSpPr>
        <p:spPr>
          <a:xfrm>
            <a:off x="1066800" y="254000"/>
            <a:ext cx="22250400" cy="1981200"/>
          </a:xfrm>
          <a:ln/>
        </p:spPr>
        <p:txBody>
          <a:bodyPr/>
          <a:lstStyle/>
          <a:p>
            <a:r>
              <a:rPr lang="en-US" sz="7200">
                <a:latin typeface="Stone Sans ITC TT-Bold" charset="0"/>
                <a:cs typeface="Stone Sans ITC TT-Bold" charset="0"/>
                <a:sym typeface="Stone Sans ITC TT-Bold" charset="0"/>
              </a:rPr>
              <a:t>Wildfire Watershed Protection Group</a:t>
            </a:r>
            <a:endParaRPr lang="en-US" sz="7200">
              <a:latin typeface="Stone Sans ITC TT-Bold" charset="0"/>
              <a:ea typeface="ヒラギノ角ゴ ProN W6" charset="0"/>
              <a:cs typeface="ヒラギノ角ゴ ProN W6" charset="0"/>
              <a:sym typeface="Stone Sans ITC TT-Bold" charset="0"/>
            </a:endParaRPr>
          </a:p>
        </p:txBody>
      </p:sp>
      <p:pic>
        <p:nvPicPr>
          <p:cNvPr id="2560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365500"/>
            <a:ext cx="22860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5702300"/>
            <a:ext cx="2193925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8636000"/>
            <a:ext cx="259715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5605" name="Picture 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0" y="8712200"/>
            <a:ext cx="6083300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5606" name="Picture 6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6800" y="3517900"/>
            <a:ext cx="45974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5607" name="Picture 7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3365500"/>
            <a:ext cx="24638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5608" name="Picture 8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5900" y="5232400"/>
            <a:ext cx="205740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5609" name="Picture 9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7700" y="10541000"/>
            <a:ext cx="42672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5610" name="Picture 10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11049000"/>
            <a:ext cx="4521200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5611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2300" y="6832600"/>
            <a:ext cx="5054600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-330200"/>
            <a:ext cx="18592800" cy="143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Rectangle 2"/>
          <p:cNvSpPr>
            <a:spLocks/>
          </p:cNvSpPr>
          <p:nvPr/>
        </p:nvSpPr>
        <p:spPr bwMode="auto">
          <a:xfrm>
            <a:off x="-1193800" y="1257300"/>
            <a:ext cx="88011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  <a:t>Assessments Completed </a:t>
            </a:r>
            <a:b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</a:br>
            <a: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  <a:t>with </a:t>
            </a:r>
            <a:b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</a:br>
            <a: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  <a:t>Stakeholders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-330200"/>
            <a:ext cx="18592800" cy="143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Rectangle 2"/>
          <p:cNvSpPr>
            <a:spLocks/>
          </p:cNvSpPr>
          <p:nvPr/>
        </p:nvSpPr>
        <p:spPr bwMode="auto">
          <a:xfrm>
            <a:off x="-1308100" y="1257300"/>
            <a:ext cx="88011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  <a:t>Assessments </a:t>
            </a:r>
            <a:b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</a:br>
            <a: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  <a:t>in </a:t>
            </a:r>
            <a:b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</a:br>
            <a: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  <a:t>Arkansas </a:t>
            </a:r>
            <a:b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</a:br>
            <a: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  <a:t>Basin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/>
          </p:cNvSpPr>
          <p:nvPr/>
        </p:nvSpPr>
        <p:spPr bwMode="auto">
          <a:xfrm>
            <a:off x="-1308100" y="1257300"/>
            <a:ext cx="88011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  <a:t>Arkansas </a:t>
            </a:r>
            <a:b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</a:br>
            <a: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  <a:t>Headwaters</a:t>
            </a:r>
            <a:b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</a:br>
            <a: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  <a:t>Wildfire/</a:t>
            </a:r>
            <a:b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</a:br>
            <a: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  <a:t>Watershed</a:t>
            </a:r>
            <a:b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</a:br>
            <a: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  <a:t>Assessment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-330200"/>
            <a:ext cx="18592800" cy="143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-330200"/>
            <a:ext cx="18592800" cy="143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Rectangle 2"/>
          <p:cNvSpPr>
            <a:spLocks/>
          </p:cNvSpPr>
          <p:nvPr/>
        </p:nvSpPr>
        <p:spPr bwMode="auto">
          <a:xfrm>
            <a:off x="-1308100" y="1257300"/>
            <a:ext cx="88011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  <a:t>Arkansas </a:t>
            </a:r>
            <a:b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</a:br>
            <a: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  <a:t>Headwaters</a:t>
            </a:r>
            <a:b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</a:br>
            <a: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  <a:t>Wildfire/</a:t>
            </a:r>
            <a:b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</a:br>
            <a: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  <a:t>Watershed</a:t>
            </a:r>
            <a:b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</a:br>
            <a: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  <a:t>Assessment</a:t>
            </a:r>
          </a:p>
        </p:txBody>
      </p:sp>
      <p:pic>
        <p:nvPicPr>
          <p:cNvPr id="56323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-330200"/>
            <a:ext cx="18592800" cy="143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0" y="-4775200"/>
            <a:ext cx="20662900" cy="188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800" y="-2014538"/>
            <a:ext cx="13995400" cy="1811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3"/>
          <p:cNvSpPr>
            <a:spLocks/>
          </p:cNvSpPr>
          <p:nvPr/>
        </p:nvSpPr>
        <p:spPr bwMode="auto">
          <a:xfrm>
            <a:off x="660400" y="1790700"/>
            <a:ext cx="5918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b"/>
          <a:lstStyle/>
          <a:p>
            <a:pPr algn="l"/>
            <a: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  <a:t>Arkansas Headwaters Watershed</a:t>
            </a:r>
          </a:p>
        </p:txBody>
      </p:sp>
      <p:sp>
        <p:nvSpPr>
          <p:cNvPr id="57348" name="Rectangle 4"/>
          <p:cNvSpPr>
            <a:spLocks/>
          </p:cNvSpPr>
          <p:nvPr/>
        </p:nvSpPr>
        <p:spPr bwMode="auto">
          <a:xfrm>
            <a:off x="660400" y="6375400"/>
            <a:ext cx="4953000" cy="4292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266700" indent="-266700" algn="l">
              <a:spcBef>
                <a:spcPts val="6800"/>
              </a:spcBef>
              <a:buClr>
                <a:srgbClr val="606060"/>
              </a:buClr>
              <a:buSzPct val="100000"/>
              <a:buFont typeface="Stone Sans ITC TT-Semi" charset="0"/>
              <a:buChar char="•"/>
            </a:pPr>
            <a:r>
              <a:rPr lang="en-US" sz="4800">
                <a:solidFill>
                  <a:srgbClr val="606060"/>
                </a:solidFill>
                <a:latin typeface="Stone Sans ITC TT-Semi" charset="0"/>
                <a:ea typeface="ＭＳ Ｐゴシック" charset="0"/>
                <a:cs typeface="Stone Sans ITC TT-Semi" charset="0"/>
                <a:sym typeface="Stone Sans ITC TT-Semi" charset="0"/>
              </a:rPr>
              <a:t>632,000 acres in size</a:t>
            </a:r>
          </a:p>
          <a:p>
            <a:pPr marL="266700" indent="-266700" algn="l">
              <a:spcBef>
                <a:spcPts val="6800"/>
              </a:spcBef>
              <a:buClr>
                <a:srgbClr val="606060"/>
              </a:buClr>
              <a:buSzPct val="100000"/>
              <a:buFont typeface="Stone Sans ITC TT-Semi" charset="0"/>
              <a:buChar char="•"/>
            </a:pPr>
            <a:r>
              <a:rPr lang="en-US" sz="4800">
                <a:solidFill>
                  <a:srgbClr val="606060"/>
                </a:solidFill>
                <a:latin typeface="Stone Sans ITC TT-Semi" charset="0"/>
                <a:ea typeface="ＭＳ Ｐゴシック" charset="0"/>
                <a:cs typeface="Stone Sans ITC TT-Semi" charset="0"/>
                <a:sym typeface="Stone Sans ITC TT-Semi" charset="0"/>
              </a:rPr>
              <a:t>26 sixth-level watersheds</a:t>
            </a:r>
          </a:p>
        </p:txBody>
      </p:sp>
    </p:spTree>
  </p:cSld>
  <p:clrMapOvr>
    <a:masterClrMapping/>
  </p:clrMapOvr>
  <p:transition xmlns:p14="http://schemas.microsoft.com/office/powerpoint/2010/main" spd="slow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8" grpId="0" animBg="1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7200">
                <a:latin typeface="Stone Sans ITC TT-Bold" charset="0"/>
                <a:cs typeface="Stone Sans ITC TT-Bold" charset="0"/>
                <a:sym typeface="Stone Sans ITC TT-Bold" charset="0"/>
              </a:rPr>
              <a:t>Watershed Assessment Components</a:t>
            </a:r>
            <a:endParaRPr lang="en-US" sz="7200">
              <a:latin typeface="Stone Sans ITC TT-Bold" charset="0"/>
              <a:ea typeface="ヒラギノ角ゴ ProN W6" charset="0"/>
              <a:cs typeface="ヒラギノ角ゴ ProN W6" charset="0"/>
              <a:sym typeface="Stone Sans ITC TT-Bold" charset="0"/>
            </a:endParaRPr>
          </a:p>
        </p:txBody>
      </p:sp>
      <p:sp>
        <p:nvSpPr>
          <p:cNvPr id="58370" name="Rectangle 2"/>
          <p:cNvSpPr>
            <a:spLocks noChangeArrowheads="1"/>
          </p:cNvSpPr>
          <p:nvPr>
            <p:ph type="body" idx="1"/>
          </p:nvPr>
        </p:nvSpPr>
        <p:spPr>
          <a:xfrm>
            <a:off x="1066800" y="3276600"/>
            <a:ext cx="11125200" cy="6324600"/>
          </a:xfrm>
          <a:ln/>
        </p:spPr>
        <p:txBody>
          <a:bodyPr/>
          <a:lstStyle/>
          <a:p>
            <a:pPr marL="571500" indent="-571500">
              <a:buFont typeface="Stone Sans ITC TT-Semi" charset="0"/>
              <a:buChar char="•"/>
            </a:pPr>
            <a:r>
              <a:rPr lang="en-US" sz="4800">
                <a:latin typeface="Stone Sans ITC TT-Semi" charset="0"/>
                <a:cs typeface="Stone Sans ITC TT-Semi" charset="0"/>
                <a:sym typeface="Stone Sans ITC TT-Semi" charset="0"/>
              </a:rPr>
              <a:t>Wildfire Hazard</a:t>
            </a:r>
            <a:endParaRPr lang="en-US" sz="4800">
              <a:latin typeface="Stone Sans ITC TT-Semi" charset="0"/>
              <a:sym typeface="Stone Sans ITC TT-Semi" charset="0"/>
            </a:endParaRPr>
          </a:p>
          <a:p>
            <a:pPr marL="571500" indent="-571500">
              <a:buFont typeface="Stone Sans ITC TT-Semi" charset="0"/>
              <a:buChar char="•"/>
            </a:pPr>
            <a:r>
              <a:rPr lang="en-US" sz="4800">
                <a:latin typeface="Stone Sans ITC TT-Semi" charset="0"/>
                <a:cs typeface="Stone Sans ITC TT-Semi" charset="0"/>
                <a:sym typeface="Stone Sans ITC TT-Semi" charset="0"/>
              </a:rPr>
              <a:t>Flooding or Debris Flow Hazard</a:t>
            </a:r>
            <a:endParaRPr lang="en-US" sz="4800">
              <a:latin typeface="Stone Sans ITC TT-Semi" charset="0"/>
              <a:sym typeface="Stone Sans ITC TT-Semi" charset="0"/>
            </a:endParaRPr>
          </a:p>
          <a:p>
            <a:pPr marL="571500" indent="-571500">
              <a:buFont typeface="Stone Sans ITC TT-Semi" charset="0"/>
              <a:buChar char="•"/>
            </a:pPr>
            <a:r>
              <a:rPr lang="en-US" sz="4800">
                <a:latin typeface="Stone Sans ITC TT-Semi" charset="0"/>
                <a:cs typeface="Stone Sans ITC TT-Semi" charset="0"/>
                <a:sym typeface="Stone Sans ITC TT-Semi" charset="0"/>
              </a:rPr>
              <a:t>Soil Erodibility</a:t>
            </a:r>
            <a:endParaRPr lang="en-US" sz="4800">
              <a:latin typeface="Stone Sans ITC TT-Semi" charset="0"/>
              <a:sym typeface="Stone Sans ITC TT-Semi" charset="0"/>
            </a:endParaRPr>
          </a:p>
          <a:p>
            <a:pPr marL="571500" indent="-571500">
              <a:buFont typeface="Stone Sans ITC TT-Semi" charset="0"/>
              <a:buChar char="•"/>
            </a:pPr>
            <a:r>
              <a:rPr lang="en-US" sz="4800">
                <a:latin typeface="Stone Sans ITC TT-Semi" charset="0"/>
                <a:cs typeface="Stone Sans ITC TT-Semi" charset="0"/>
                <a:sym typeface="Stone Sans ITC TT-Semi" charset="0"/>
              </a:rPr>
              <a:t>Water Supply</a:t>
            </a:r>
            <a:endParaRPr lang="en-US" sz="4800">
              <a:latin typeface="Stone Sans ITC TT-Semi" charset="0"/>
              <a:sym typeface="Stone Sans ITC TT-Semi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ChangeArrowheads="1"/>
          </p:cNvSpPr>
          <p:nvPr>
            <p:ph type="title"/>
          </p:nvPr>
        </p:nvSpPr>
        <p:spPr>
          <a:xfrm>
            <a:off x="698500" y="1866900"/>
            <a:ext cx="5321300" cy="4457700"/>
          </a:xfrm>
          <a:ln/>
        </p:spPr>
        <p:txBody>
          <a:bodyPr/>
          <a:lstStyle/>
          <a:p>
            <a:r>
              <a:rPr lang="en-US" sz="7200">
                <a:latin typeface="Stone Sans ITC TT-Bold" charset="0"/>
                <a:cs typeface="Stone Sans ITC TT-Bold" charset="0"/>
                <a:sym typeface="Stone Sans ITC TT-Bold" charset="0"/>
              </a:rPr>
              <a:t>Wildfire Hazard Map</a:t>
            </a:r>
            <a:endParaRPr lang="en-US" sz="7200">
              <a:latin typeface="Stone Sans ITC TT-Bold" charset="0"/>
              <a:ea typeface="ヒラギノ角ゴ ProN W6" charset="0"/>
              <a:cs typeface="ヒラギノ角ゴ ProN W6" charset="0"/>
              <a:sym typeface="Stone Sans ITC TT-Bold" charset="0"/>
            </a:endParaRPr>
          </a:p>
        </p:txBody>
      </p:sp>
      <p:sp>
        <p:nvSpPr>
          <p:cNvPr id="59394" name="Rectangle 2"/>
          <p:cNvSpPr>
            <a:spLocks noChangeArrowheads="1"/>
          </p:cNvSpPr>
          <p:nvPr>
            <p:ph type="body" idx="1"/>
          </p:nvPr>
        </p:nvSpPr>
        <p:spPr>
          <a:xfrm>
            <a:off x="584200" y="7061200"/>
            <a:ext cx="4089400" cy="2997200"/>
          </a:xfrm>
          <a:ln/>
        </p:spPr>
        <p:txBody>
          <a:bodyPr/>
          <a:lstStyle/>
          <a:p>
            <a:r>
              <a:rPr lang="en-US" sz="4800">
                <a:latin typeface="Stone Sans ITC TT-Semi" charset="0"/>
                <a:cs typeface="Stone Sans ITC TT-Semi" charset="0"/>
                <a:sym typeface="Stone Sans ITC TT-Semi" charset="0"/>
              </a:rPr>
              <a:t>Arkansas Headwaters Watershed</a:t>
            </a:r>
            <a:endParaRPr lang="en-US" sz="4800">
              <a:latin typeface="Stone Sans ITC TT-Semi" charset="0"/>
              <a:sym typeface="Stone Sans ITC TT-Semi" charset="0"/>
            </a:endParaRPr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600" y="-838200"/>
            <a:ext cx="14732000" cy="1905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600" y="-838200"/>
            <a:ext cx="14732000" cy="1905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Rectangle 2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7200">
                <a:latin typeface="Stone Sans ITC TT-Bold" charset="0"/>
                <a:cs typeface="Stone Sans ITC TT-Bold" charset="0"/>
                <a:sym typeface="Stone Sans ITC TT-Bold" charset="0"/>
              </a:rPr>
              <a:t>Flooding/Debris Flow Hazard Map</a:t>
            </a:r>
            <a:endParaRPr lang="en-US" sz="7200">
              <a:latin typeface="Stone Sans ITC TT-Bold" charset="0"/>
              <a:ea typeface="ヒラギノ角ゴ ProN W6" charset="0"/>
              <a:cs typeface="ヒラギノ角ゴ ProN W6" charset="0"/>
              <a:sym typeface="Stone Sans ITC TT-Bold" charset="0"/>
            </a:endParaRPr>
          </a:p>
        </p:txBody>
      </p:sp>
      <p:sp>
        <p:nvSpPr>
          <p:cNvPr id="60419" name="Rectangle 3"/>
          <p:cNvSpPr>
            <a:spLocks/>
          </p:cNvSpPr>
          <p:nvPr/>
        </p:nvSpPr>
        <p:spPr bwMode="auto">
          <a:xfrm>
            <a:off x="1079500" y="7061200"/>
            <a:ext cx="40894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4800">
                <a:solidFill>
                  <a:srgbClr val="606060"/>
                </a:solidFill>
                <a:latin typeface="Stone Sans ITC TT-Semi" charset="0"/>
                <a:ea typeface="ＭＳ Ｐゴシック" charset="0"/>
                <a:cs typeface="Stone Sans ITC TT-Semi" charset="0"/>
                <a:sym typeface="Stone Sans ITC TT-Semi" charset="0"/>
              </a:rPr>
              <a:t>Arkansas Headwaters Watershed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7200">
                <a:latin typeface="Stone Sans ITC TT-Bold" charset="0"/>
                <a:cs typeface="Stone Sans ITC TT-Bold" charset="0"/>
                <a:sym typeface="Stone Sans ITC TT-Bold" charset="0"/>
              </a:rPr>
              <a:t>Soil Erodibility Ranking Map</a:t>
            </a:r>
            <a:endParaRPr lang="en-US" sz="7200">
              <a:latin typeface="Stone Sans ITC TT-Bold" charset="0"/>
              <a:ea typeface="ヒラギノ角ゴ ProN W6" charset="0"/>
              <a:cs typeface="ヒラギノ角ゴ ProN W6" charset="0"/>
              <a:sym typeface="Stone Sans ITC TT-Bold" charset="0"/>
            </a:endParaRPr>
          </a:p>
        </p:txBody>
      </p:sp>
      <p:sp>
        <p:nvSpPr>
          <p:cNvPr id="61442" name="Rectangle 2"/>
          <p:cNvSpPr>
            <a:spLocks/>
          </p:cNvSpPr>
          <p:nvPr/>
        </p:nvSpPr>
        <p:spPr bwMode="auto">
          <a:xfrm>
            <a:off x="1079500" y="7061200"/>
            <a:ext cx="40894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4800">
                <a:solidFill>
                  <a:srgbClr val="606060"/>
                </a:solidFill>
                <a:latin typeface="Stone Sans ITC TT-Semi" charset="0"/>
                <a:ea typeface="ＭＳ Ｐゴシック" charset="0"/>
                <a:cs typeface="Stone Sans ITC TT-Semi" charset="0"/>
                <a:sym typeface="Stone Sans ITC TT-Semi" charset="0"/>
              </a:rPr>
              <a:t>Arkansas Headwaters Watershed</a:t>
            </a:r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600" y="-838200"/>
            <a:ext cx="14732000" cy="1905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7200">
                <a:latin typeface="Stone Sans ITC TT-Bold" charset="0"/>
                <a:cs typeface="Stone Sans ITC TT-Bold" charset="0"/>
                <a:sym typeface="Stone Sans ITC TT-Bold" charset="0"/>
              </a:rPr>
              <a:t>Composite Hazard</a:t>
            </a:r>
            <a:endParaRPr lang="en-US" sz="7200">
              <a:latin typeface="Stone Sans ITC TT-Bold" charset="0"/>
              <a:ea typeface="ヒラギノ角ゴ ProN W6" charset="0"/>
              <a:cs typeface="ヒラギノ角ゴ ProN W6" charset="0"/>
              <a:sym typeface="Stone Sans ITC TT-Bold" charset="0"/>
            </a:endParaRPr>
          </a:p>
        </p:txBody>
      </p:sp>
      <p:grpSp>
        <p:nvGrpSpPr>
          <p:cNvPr id="62468" name="Group 4"/>
          <p:cNvGrpSpPr>
            <a:grpSpLocks/>
          </p:cNvGrpSpPr>
          <p:nvPr/>
        </p:nvGrpSpPr>
        <p:grpSpPr bwMode="auto">
          <a:xfrm>
            <a:off x="5778500" y="4191000"/>
            <a:ext cx="5930900" cy="1816100"/>
            <a:chOff x="0" y="0"/>
            <a:chExt cx="3736" cy="1144"/>
          </a:xfrm>
        </p:grpSpPr>
        <p:sp>
          <p:nvSpPr>
            <p:cNvPr id="62466" name="AutoShape 2"/>
            <p:cNvSpPr>
              <a:spLocks/>
            </p:cNvSpPr>
            <p:nvPr/>
          </p:nvSpPr>
          <p:spPr bwMode="auto">
            <a:xfrm>
              <a:off x="0" y="0"/>
              <a:ext cx="3736" cy="1144"/>
            </a:xfrm>
            <a:prstGeom prst="roundRect">
              <a:avLst>
                <a:gd name="adj" fmla="val 10486"/>
              </a:avLst>
            </a:prstGeom>
            <a:solidFill>
              <a:srgbClr val="FFFF66"/>
            </a:solidFill>
            <a:ln w="9525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2467" name="Rectangle 3"/>
            <p:cNvSpPr>
              <a:spLocks/>
            </p:cNvSpPr>
            <p:nvPr/>
          </p:nvSpPr>
          <p:spPr bwMode="auto">
            <a:xfrm>
              <a:off x="288" y="264"/>
              <a:ext cx="3000" cy="592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127000" tIns="127000" rIns="208280" bIns="127000"/>
            <a:lstStyle/>
            <a:p>
              <a:pPr algn="l"/>
              <a:r>
                <a:rPr lang="en-US" sz="4400">
                  <a:solidFill>
                    <a:srgbClr val="4C4C4C"/>
                  </a:solidFill>
                  <a:latin typeface="Stone Sans ITC TT-Semi" charset="0"/>
                  <a:ea typeface="ＭＳ Ｐゴシック" charset="0"/>
                  <a:cs typeface="Stone Sans ITC TT-Semi" charset="0"/>
                  <a:sym typeface="Stone Sans ITC TT-Semi" charset="0"/>
                </a:rPr>
                <a:t>Wildfire Hazard</a:t>
              </a:r>
            </a:p>
          </p:txBody>
        </p:sp>
      </p:grpSp>
      <p:grpSp>
        <p:nvGrpSpPr>
          <p:cNvPr id="62471" name="Group 7"/>
          <p:cNvGrpSpPr>
            <a:grpSpLocks/>
          </p:cNvGrpSpPr>
          <p:nvPr/>
        </p:nvGrpSpPr>
        <p:grpSpPr bwMode="auto">
          <a:xfrm>
            <a:off x="5778500" y="6591300"/>
            <a:ext cx="5930900" cy="1968500"/>
            <a:chOff x="0" y="0"/>
            <a:chExt cx="3736" cy="1240"/>
          </a:xfrm>
        </p:grpSpPr>
        <p:sp>
          <p:nvSpPr>
            <p:cNvPr id="62469" name="AutoShape 5"/>
            <p:cNvSpPr>
              <a:spLocks/>
            </p:cNvSpPr>
            <p:nvPr/>
          </p:nvSpPr>
          <p:spPr bwMode="auto">
            <a:xfrm>
              <a:off x="0" y="0"/>
              <a:ext cx="3736" cy="1240"/>
            </a:xfrm>
            <a:prstGeom prst="roundRect">
              <a:avLst>
                <a:gd name="adj" fmla="val 9676"/>
              </a:avLst>
            </a:prstGeom>
            <a:solidFill>
              <a:srgbClr val="FFFF66"/>
            </a:solidFill>
            <a:ln w="9525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2470" name="Rectangle 6"/>
            <p:cNvSpPr>
              <a:spLocks/>
            </p:cNvSpPr>
            <p:nvPr/>
          </p:nvSpPr>
          <p:spPr bwMode="auto">
            <a:xfrm>
              <a:off x="72" y="88"/>
              <a:ext cx="3448" cy="1024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127000" tIns="127000" rIns="208280" bIns="127000"/>
            <a:lstStyle/>
            <a:p>
              <a:pPr algn="l"/>
              <a:r>
                <a:rPr lang="en-US" sz="4400">
                  <a:solidFill>
                    <a:srgbClr val="4C4C4C"/>
                  </a:solidFill>
                  <a:latin typeface="Stone Sans ITC TT-Semi" charset="0"/>
                  <a:ea typeface="ＭＳ Ｐゴシック" charset="0"/>
                  <a:cs typeface="Stone Sans ITC TT-Semi" charset="0"/>
                  <a:sym typeface="Stone Sans ITC TT-Semi" charset="0"/>
                </a:rPr>
                <a:t>Flooding or Debris Flow Hazard</a:t>
              </a:r>
            </a:p>
          </p:txBody>
        </p:sp>
      </p:grpSp>
      <p:grpSp>
        <p:nvGrpSpPr>
          <p:cNvPr id="62474" name="Group 10"/>
          <p:cNvGrpSpPr>
            <a:grpSpLocks/>
          </p:cNvGrpSpPr>
          <p:nvPr/>
        </p:nvGrpSpPr>
        <p:grpSpPr bwMode="auto">
          <a:xfrm>
            <a:off x="5778500" y="8991600"/>
            <a:ext cx="5930900" cy="1968500"/>
            <a:chOff x="0" y="0"/>
            <a:chExt cx="3736" cy="1240"/>
          </a:xfrm>
        </p:grpSpPr>
        <p:sp>
          <p:nvSpPr>
            <p:cNvPr id="62472" name="AutoShape 8"/>
            <p:cNvSpPr>
              <a:spLocks/>
            </p:cNvSpPr>
            <p:nvPr/>
          </p:nvSpPr>
          <p:spPr bwMode="auto">
            <a:xfrm>
              <a:off x="0" y="0"/>
              <a:ext cx="3736" cy="1240"/>
            </a:xfrm>
            <a:prstGeom prst="roundRect">
              <a:avLst>
                <a:gd name="adj" fmla="val 9676"/>
              </a:avLst>
            </a:prstGeom>
            <a:solidFill>
              <a:srgbClr val="FFFF66"/>
            </a:solidFill>
            <a:ln w="9525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2473" name="Rectangle 9"/>
            <p:cNvSpPr>
              <a:spLocks/>
            </p:cNvSpPr>
            <p:nvPr/>
          </p:nvSpPr>
          <p:spPr bwMode="auto">
            <a:xfrm>
              <a:off x="144" y="304"/>
              <a:ext cx="3448" cy="592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127000" tIns="127000" rIns="208280" bIns="127000"/>
            <a:lstStyle/>
            <a:p>
              <a:pPr algn="l"/>
              <a:r>
                <a:rPr lang="en-US" sz="4400">
                  <a:solidFill>
                    <a:srgbClr val="4C4C4C"/>
                  </a:solidFill>
                  <a:latin typeface="Stone Sans ITC TT-Semi" charset="0"/>
                  <a:ea typeface="ＭＳ Ｐゴシック" charset="0"/>
                  <a:cs typeface="Stone Sans ITC TT-Semi" charset="0"/>
                  <a:sym typeface="Stone Sans ITC TT-Semi" charset="0"/>
                </a:rPr>
                <a:t>Soil Conditions</a:t>
              </a:r>
            </a:p>
          </p:txBody>
        </p:sp>
      </p:grpSp>
      <p:grpSp>
        <p:nvGrpSpPr>
          <p:cNvPr id="62477" name="Group 13"/>
          <p:cNvGrpSpPr>
            <a:grpSpLocks/>
          </p:cNvGrpSpPr>
          <p:nvPr/>
        </p:nvGrpSpPr>
        <p:grpSpPr bwMode="auto">
          <a:xfrm>
            <a:off x="14173200" y="6019800"/>
            <a:ext cx="4114800" cy="3086100"/>
            <a:chOff x="0" y="0"/>
            <a:chExt cx="2592" cy="1944"/>
          </a:xfrm>
        </p:grpSpPr>
        <p:sp>
          <p:nvSpPr>
            <p:cNvPr id="62475" name="AutoShape 11"/>
            <p:cNvSpPr>
              <a:spLocks/>
            </p:cNvSpPr>
            <p:nvPr/>
          </p:nvSpPr>
          <p:spPr bwMode="auto">
            <a:xfrm>
              <a:off x="0" y="0"/>
              <a:ext cx="2592" cy="1944"/>
            </a:xfrm>
            <a:prstGeom prst="roundRect">
              <a:avLst>
                <a:gd name="adj" fmla="val 6171"/>
              </a:avLst>
            </a:prstGeom>
            <a:solidFill>
              <a:srgbClr val="FFFF66"/>
            </a:solidFill>
            <a:ln w="9525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2476" name="Rectangle 12"/>
            <p:cNvSpPr>
              <a:spLocks/>
            </p:cNvSpPr>
            <p:nvPr/>
          </p:nvSpPr>
          <p:spPr bwMode="auto">
            <a:xfrm>
              <a:off x="232" y="256"/>
              <a:ext cx="2224" cy="1456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127000" tIns="127000" rIns="208280" bIns="127000"/>
            <a:lstStyle/>
            <a:p>
              <a:pPr algn="l"/>
              <a:r>
                <a:rPr lang="en-US" sz="4400">
                  <a:solidFill>
                    <a:srgbClr val="4C4C4C"/>
                  </a:solidFill>
                  <a:latin typeface="Stone Sans ITC TT-Semi" charset="0"/>
                  <a:ea typeface="ＭＳ Ｐゴシック" charset="0"/>
                  <a:cs typeface="Stone Sans ITC TT-Semi" charset="0"/>
                  <a:sym typeface="Stone Sans ITC TT-Semi" charset="0"/>
                </a:rPr>
                <a:t>Composite Hazard</a:t>
              </a:r>
              <a:br>
                <a:rPr lang="en-US" sz="4400">
                  <a:solidFill>
                    <a:srgbClr val="4C4C4C"/>
                  </a:solidFill>
                  <a:latin typeface="Stone Sans ITC TT-Semi" charset="0"/>
                  <a:ea typeface="ＭＳ Ｐゴシック" charset="0"/>
                  <a:cs typeface="Stone Sans ITC TT-Semi" charset="0"/>
                  <a:sym typeface="Stone Sans ITC TT-Semi" charset="0"/>
                </a:rPr>
              </a:br>
              <a:r>
                <a:rPr lang="en-US" sz="4400">
                  <a:solidFill>
                    <a:srgbClr val="4C4C4C"/>
                  </a:solidFill>
                  <a:latin typeface="Stone Sans ITC TT-Semi" charset="0"/>
                  <a:ea typeface="ＭＳ Ｐゴシック" charset="0"/>
                  <a:cs typeface="Stone Sans ITC TT-Semi" charset="0"/>
                  <a:sym typeface="Stone Sans ITC TT-Semi" charset="0"/>
                </a:rPr>
                <a:t>Ranking</a:t>
              </a:r>
            </a:p>
          </p:txBody>
        </p:sp>
      </p:grpSp>
      <p:grpSp>
        <p:nvGrpSpPr>
          <p:cNvPr id="62481" name="Group 17"/>
          <p:cNvGrpSpPr>
            <a:grpSpLocks/>
          </p:cNvGrpSpPr>
          <p:nvPr/>
        </p:nvGrpSpPr>
        <p:grpSpPr bwMode="auto">
          <a:xfrm>
            <a:off x="11687175" y="5102225"/>
            <a:ext cx="2474913" cy="4951413"/>
            <a:chOff x="0" y="0"/>
            <a:chExt cx="1559" cy="3118"/>
          </a:xfrm>
        </p:grpSpPr>
        <p:sp>
          <p:nvSpPr>
            <p:cNvPr id="62478" name="Line 14"/>
            <p:cNvSpPr>
              <a:spLocks noChangeShapeType="1"/>
            </p:cNvSpPr>
            <p:nvPr/>
          </p:nvSpPr>
          <p:spPr bwMode="auto">
            <a:xfrm rot="10800000">
              <a:off x="23" y="0"/>
              <a:ext cx="1514" cy="948"/>
            </a:xfrm>
            <a:prstGeom prst="line">
              <a:avLst/>
            </a:prstGeom>
            <a:solidFill>
              <a:srgbClr val="000000"/>
            </a:solidFill>
            <a:ln w="76200" cap="flat">
              <a:solidFill>
                <a:srgbClr val="4C4C4C"/>
              </a:solidFill>
              <a:prstDash val="solid"/>
              <a:round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2479" name="Line 15"/>
            <p:cNvSpPr>
              <a:spLocks noChangeShapeType="1"/>
            </p:cNvSpPr>
            <p:nvPr/>
          </p:nvSpPr>
          <p:spPr bwMode="auto">
            <a:xfrm flipH="1">
              <a:off x="0" y="1536"/>
              <a:ext cx="1559" cy="2"/>
            </a:xfrm>
            <a:prstGeom prst="line">
              <a:avLst/>
            </a:prstGeom>
            <a:solidFill>
              <a:srgbClr val="FFFF66"/>
            </a:solidFill>
            <a:ln w="76200" cap="flat">
              <a:solidFill>
                <a:srgbClr val="4C4C4C"/>
              </a:solidFill>
              <a:prstDash val="solid"/>
              <a:round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2480" name="Line 16"/>
            <p:cNvSpPr>
              <a:spLocks noChangeShapeType="1"/>
            </p:cNvSpPr>
            <p:nvPr/>
          </p:nvSpPr>
          <p:spPr bwMode="auto">
            <a:xfrm flipH="1">
              <a:off x="21" y="2066"/>
              <a:ext cx="1535" cy="1052"/>
            </a:xfrm>
            <a:prstGeom prst="line">
              <a:avLst/>
            </a:prstGeom>
            <a:solidFill>
              <a:srgbClr val="FFFF66"/>
            </a:solidFill>
            <a:ln w="76200" cap="flat">
              <a:solidFill>
                <a:srgbClr val="4C4C4C"/>
              </a:solidFill>
              <a:prstDash val="solid"/>
              <a:round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2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2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2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2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698500" indent="-698500">
              <a:buFont typeface="Stone Sans ITC TT-Semi" charset="0"/>
              <a:buChar char="•"/>
            </a:pPr>
            <a:r>
              <a:rPr lang="en-US" sz="6400">
                <a:latin typeface="Stone Sans ITC TT-Semi" charset="0"/>
                <a:cs typeface="Stone Sans ITC TT-Semi" charset="0"/>
                <a:sym typeface="Stone Sans ITC TT-Semi" charset="0"/>
              </a:rPr>
              <a:t>10 completed through stakeholder process</a:t>
            </a:r>
            <a:endParaRPr lang="en-US" sz="6400">
              <a:latin typeface="Stone Sans ITC TT-Semi" charset="0"/>
              <a:sym typeface="Stone Sans ITC TT-Semi" charset="0"/>
            </a:endParaRPr>
          </a:p>
          <a:p>
            <a:pPr marL="698500" indent="-698500">
              <a:buFont typeface="Stone Sans ITC TT-Semi" charset="0"/>
              <a:buChar char="•"/>
            </a:pPr>
            <a:r>
              <a:rPr lang="en-US" sz="6400">
                <a:latin typeface="Stone Sans ITC TT-Semi" charset="0"/>
                <a:cs typeface="Stone Sans ITC TT-Semi" charset="0"/>
                <a:sym typeface="Stone Sans ITC TT-Semi" charset="0"/>
              </a:rPr>
              <a:t>15 Phase 1 Assessments done</a:t>
            </a:r>
            <a:endParaRPr lang="en-US" sz="6400">
              <a:latin typeface="Stone Sans ITC TT-Semi" charset="0"/>
              <a:sym typeface="Stone Sans ITC TT-Semi" charset="0"/>
            </a:endParaRPr>
          </a:p>
        </p:txBody>
      </p:sp>
      <p:sp>
        <p:nvSpPr>
          <p:cNvPr id="26626" name="Rectangle 2"/>
          <p:cNvSpPr>
            <a:spLocks/>
          </p:cNvSpPr>
          <p:nvPr/>
        </p:nvSpPr>
        <p:spPr bwMode="auto">
          <a:xfrm>
            <a:off x="1066800" y="457200"/>
            <a:ext cx="2225040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b"/>
          <a:lstStyle/>
          <a:p>
            <a:pPr algn="l"/>
            <a: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  <a:t>Wildfire/Watershed Assessment Status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600" y="-838200"/>
            <a:ext cx="14732000" cy="1905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0" name="Rectangle 2"/>
          <p:cNvSpPr>
            <a:spLocks noChangeArrowheads="1"/>
          </p:cNvSpPr>
          <p:nvPr>
            <p:ph type="title"/>
          </p:nvPr>
        </p:nvSpPr>
        <p:spPr>
          <a:xfrm>
            <a:off x="1066800" y="1866900"/>
            <a:ext cx="7137400" cy="4457700"/>
          </a:xfrm>
          <a:ln/>
        </p:spPr>
        <p:txBody>
          <a:bodyPr/>
          <a:lstStyle/>
          <a:p>
            <a:r>
              <a:rPr lang="en-US" sz="7200">
                <a:latin typeface="Stone Sans ITC TT-Bold" charset="0"/>
                <a:cs typeface="Stone Sans ITC TT-Bold" charset="0"/>
                <a:sym typeface="Stone Sans ITC TT-Bold" charset="0"/>
              </a:rPr>
              <a:t>Composite Hazard Ranking Map</a:t>
            </a:r>
            <a:endParaRPr lang="en-US" sz="7200">
              <a:latin typeface="Stone Sans ITC TT-Bold" charset="0"/>
              <a:ea typeface="ヒラギノ角ゴ ProN W6" charset="0"/>
              <a:cs typeface="ヒラギノ角ゴ ProN W6" charset="0"/>
              <a:sym typeface="Stone Sans ITC TT-Bold" charset="0"/>
            </a:endParaRPr>
          </a:p>
        </p:txBody>
      </p:sp>
      <p:sp>
        <p:nvSpPr>
          <p:cNvPr id="63491" name="Rectangle 3"/>
          <p:cNvSpPr>
            <a:spLocks/>
          </p:cNvSpPr>
          <p:nvPr/>
        </p:nvSpPr>
        <p:spPr bwMode="auto">
          <a:xfrm>
            <a:off x="1079500" y="7061200"/>
            <a:ext cx="40894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4800">
                <a:solidFill>
                  <a:srgbClr val="606060"/>
                </a:solidFill>
                <a:latin typeface="Stone Sans ITC TT-Semi" charset="0"/>
                <a:ea typeface="ＭＳ Ｐゴシック" charset="0"/>
                <a:cs typeface="Stone Sans ITC TT-Semi" charset="0"/>
                <a:sym typeface="Stone Sans ITC TT-Semi" charset="0"/>
              </a:rPr>
              <a:t>Arkansas Headwaters Watershed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600" y="-838200"/>
            <a:ext cx="14732000" cy="1906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4" name="Rectangle 2"/>
          <p:cNvSpPr>
            <a:spLocks noChangeArrowheads="1"/>
          </p:cNvSpPr>
          <p:nvPr>
            <p:ph type="title"/>
          </p:nvPr>
        </p:nvSpPr>
        <p:spPr>
          <a:xfrm>
            <a:off x="1066800" y="1866900"/>
            <a:ext cx="4673600" cy="4457700"/>
          </a:xfrm>
          <a:ln/>
        </p:spPr>
        <p:txBody>
          <a:bodyPr/>
          <a:lstStyle/>
          <a:p>
            <a:r>
              <a:rPr lang="en-US" sz="7200">
                <a:latin typeface="Stone Sans ITC TT-Bold" charset="0"/>
                <a:cs typeface="Stone Sans ITC TT-Bold" charset="0"/>
                <a:sym typeface="Stone Sans ITC TT-Bold" charset="0"/>
              </a:rPr>
              <a:t>Water Supply Map</a:t>
            </a:r>
            <a:endParaRPr lang="en-US" sz="7200">
              <a:latin typeface="Stone Sans ITC TT-Bold" charset="0"/>
              <a:ea typeface="ヒラギノ角ゴ ProN W6" charset="0"/>
              <a:cs typeface="ヒラギノ角ゴ ProN W6" charset="0"/>
              <a:sym typeface="Stone Sans ITC TT-Bold" charset="0"/>
            </a:endParaRPr>
          </a:p>
        </p:txBody>
      </p:sp>
      <p:sp>
        <p:nvSpPr>
          <p:cNvPr id="64515" name="Rectangle 3"/>
          <p:cNvSpPr>
            <a:spLocks/>
          </p:cNvSpPr>
          <p:nvPr/>
        </p:nvSpPr>
        <p:spPr bwMode="auto">
          <a:xfrm>
            <a:off x="1079500" y="7061200"/>
            <a:ext cx="40894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4800">
                <a:solidFill>
                  <a:srgbClr val="606060"/>
                </a:solidFill>
                <a:latin typeface="Stone Sans ITC TT-Semi" charset="0"/>
                <a:ea typeface="ＭＳ Ｐゴシック" charset="0"/>
                <a:cs typeface="Stone Sans ITC TT-Semi" charset="0"/>
                <a:sym typeface="Stone Sans ITC TT-Semi" charset="0"/>
              </a:rPr>
              <a:t>Arkansas Headwaters Watershed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600" y="-838200"/>
            <a:ext cx="14732000" cy="1905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8" name="Rectangle 2"/>
          <p:cNvSpPr>
            <a:spLocks noChangeArrowheads="1"/>
          </p:cNvSpPr>
          <p:nvPr>
            <p:ph type="title"/>
          </p:nvPr>
        </p:nvSpPr>
        <p:spPr>
          <a:xfrm>
            <a:off x="1066800" y="1866900"/>
            <a:ext cx="5283200" cy="4457700"/>
          </a:xfrm>
          <a:ln/>
        </p:spPr>
        <p:txBody>
          <a:bodyPr/>
          <a:lstStyle/>
          <a:p>
            <a:r>
              <a:rPr lang="en-US" sz="7200">
                <a:latin typeface="Stone Sans ITC TT-Bold" charset="0"/>
                <a:cs typeface="Stone Sans ITC TT-Bold" charset="0"/>
                <a:sym typeface="Stone Sans ITC TT-Bold" charset="0"/>
              </a:rPr>
              <a:t>Final Priority Map</a:t>
            </a:r>
            <a:endParaRPr lang="en-US" sz="7200">
              <a:latin typeface="Stone Sans ITC TT-Bold" charset="0"/>
              <a:ea typeface="ヒラギノ角ゴ ProN W6" charset="0"/>
              <a:cs typeface="ヒラギノ角ゴ ProN W6" charset="0"/>
              <a:sym typeface="Stone Sans ITC TT-Bold" charset="0"/>
            </a:endParaRPr>
          </a:p>
        </p:txBody>
      </p:sp>
      <p:sp>
        <p:nvSpPr>
          <p:cNvPr id="65539" name="Rectangle 3"/>
          <p:cNvSpPr>
            <a:spLocks/>
          </p:cNvSpPr>
          <p:nvPr/>
        </p:nvSpPr>
        <p:spPr bwMode="auto">
          <a:xfrm>
            <a:off x="1066800" y="7048500"/>
            <a:ext cx="95250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4800">
                <a:solidFill>
                  <a:srgbClr val="606060"/>
                </a:solidFill>
                <a:latin typeface="Stone Sans ITC TT-Semi" charset="0"/>
                <a:ea typeface="ＭＳ Ｐゴシック" charset="0"/>
                <a:cs typeface="Stone Sans ITC TT-Semi" charset="0"/>
                <a:sym typeface="Stone Sans ITC TT-Semi" charset="0"/>
              </a:rPr>
              <a:t>Arkansas Headwaters Watershed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"/>
          <p:cNvSpPr>
            <a:spLocks noChangeArrowheads="1"/>
          </p:cNvSpPr>
          <p:nvPr>
            <p:ph type="title"/>
          </p:nvPr>
        </p:nvSpPr>
        <p:spPr>
          <a:xfrm>
            <a:off x="1066800" y="1092200"/>
            <a:ext cx="4267200" cy="5130800"/>
          </a:xfrm>
          <a:ln/>
        </p:spPr>
        <p:txBody>
          <a:bodyPr/>
          <a:lstStyle/>
          <a:p>
            <a:r>
              <a:rPr lang="en-US" sz="7200">
                <a:latin typeface="Stone Sans ITC TT-Bold" charset="0"/>
                <a:cs typeface="Stone Sans ITC TT-Bold" charset="0"/>
                <a:sym typeface="Stone Sans ITC TT-Bold" charset="0"/>
              </a:rPr>
              <a:t>Zones of Concern </a:t>
            </a:r>
            <a:r>
              <a:rPr lang="en-US" sz="7200">
                <a:latin typeface="Stone Sans ITC TT-Bold" charset="0"/>
                <a:ea typeface="ヒラギノ角ゴ ProN W6" charset="0"/>
                <a:cs typeface="ヒラギノ角ゴ ProN W6" charset="0"/>
                <a:sym typeface="Stone Sans ITC TT-Bold" charset="0"/>
              </a:rPr>
              <a:t/>
            </a:r>
            <a:br>
              <a:rPr lang="en-US" sz="7200">
                <a:latin typeface="Stone Sans ITC TT-Bold" charset="0"/>
                <a:ea typeface="ヒラギノ角ゴ ProN W6" charset="0"/>
                <a:cs typeface="ヒラギノ角ゴ ProN W6" charset="0"/>
                <a:sym typeface="Stone Sans ITC TT-Bold" charset="0"/>
              </a:rPr>
            </a:br>
            <a:r>
              <a:rPr lang="en-US" sz="7200">
                <a:latin typeface="Stone Sans ITC TT-Bold" charset="0"/>
                <a:cs typeface="Stone Sans ITC TT-Bold" charset="0"/>
                <a:sym typeface="Stone Sans ITC TT-Bold" charset="0"/>
              </a:rPr>
              <a:t>Map</a:t>
            </a:r>
            <a:endParaRPr lang="en-US" sz="7200">
              <a:latin typeface="Stone Sans ITC TT-Bold" charset="0"/>
              <a:ea typeface="ヒラギノ角ゴ ProN W6" charset="0"/>
              <a:cs typeface="ヒラギノ角ゴ ProN W6" charset="0"/>
              <a:sym typeface="Stone Sans ITC TT-Bold" charset="0"/>
            </a:endParaRP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200" y="-508000"/>
            <a:ext cx="12827000" cy="165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ChangeArrowheads="1"/>
          </p:cNvSpPr>
          <p:nvPr>
            <p:ph type="title"/>
          </p:nvPr>
        </p:nvSpPr>
        <p:spPr>
          <a:xfrm>
            <a:off x="1066800" y="1866900"/>
            <a:ext cx="6604000" cy="4457700"/>
          </a:xfrm>
          <a:ln/>
        </p:spPr>
        <p:txBody>
          <a:bodyPr/>
          <a:lstStyle/>
          <a:p>
            <a:r>
              <a:rPr lang="en-US" sz="7200">
                <a:latin typeface="Stone Sans ITC TT-Bold" charset="0"/>
                <a:cs typeface="Stone Sans ITC TT-Bold" charset="0"/>
                <a:sym typeface="Stone Sans ITC TT-Bold" charset="0"/>
              </a:rPr>
              <a:t>Final Priority with Zones of Concern</a:t>
            </a:r>
            <a:endParaRPr lang="en-US" sz="7200">
              <a:latin typeface="Stone Sans ITC TT-Bold" charset="0"/>
              <a:ea typeface="ヒラギノ角ゴ ProN W6" charset="0"/>
              <a:cs typeface="ヒラギノ角ゴ ProN W6" charset="0"/>
              <a:sym typeface="Stone Sans ITC TT-Bold" charset="0"/>
            </a:endParaRPr>
          </a:p>
        </p:txBody>
      </p:sp>
      <p:sp>
        <p:nvSpPr>
          <p:cNvPr id="67586" name="Rectangle 2"/>
          <p:cNvSpPr>
            <a:spLocks/>
          </p:cNvSpPr>
          <p:nvPr/>
        </p:nvSpPr>
        <p:spPr bwMode="auto">
          <a:xfrm>
            <a:off x="1066800" y="7048500"/>
            <a:ext cx="68326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4800">
                <a:solidFill>
                  <a:srgbClr val="606060"/>
                </a:solidFill>
                <a:latin typeface="Stone Sans ITC TT-Semi" charset="0"/>
                <a:ea typeface="ＭＳ Ｐゴシック" charset="0"/>
                <a:cs typeface="Stone Sans ITC TT-Semi" charset="0"/>
                <a:sym typeface="Stone Sans ITC TT-Semi" charset="0"/>
              </a:rPr>
              <a:t>Arkansas Headwaters Watershed </a:t>
            </a:r>
            <a:br>
              <a:rPr lang="en-US" sz="4800">
                <a:solidFill>
                  <a:srgbClr val="606060"/>
                </a:solidFill>
                <a:latin typeface="Stone Sans ITC TT-Semi" charset="0"/>
                <a:ea typeface="ＭＳ Ｐゴシック" charset="0"/>
                <a:cs typeface="Stone Sans ITC TT-Semi" charset="0"/>
                <a:sym typeface="Stone Sans ITC TT-Semi" charset="0"/>
              </a:rPr>
            </a:br>
            <a:r>
              <a:rPr lang="en-US" sz="4800">
                <a:solidFill>
                  <a:srgbClr val="606060"/>
                </a:solidFill>
                <a:latin typeface="Stone Sans ITC TT-Semi" charset="0"/>
                <a:ea typeface="ＭＳ Ｐゴシック" charset="0"/>
                <a:cs typeface="Stone Sans ITC TT-Semi" charset="0"/>
                <a:sym typeface="Stone Sans ITC TT-Semi" charset="0"/>
              </a:rPr>
              <a:t>with 5-mile upstream distance</a:t>
            </a: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-1390650"/>
            <a:ext cx="12728575" cy="164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/>
          <p:cNvSpPr>
            <a:spLocks noChangeArrowheads="1"/>
          </p:cNvSpPr>
          <p:nvPr>
            <p:ph type="title"/>
          </p:nvPr>
        </p:nvSpPr>
        <p:spPr>
          <a:xfrm>
            <a:off x="1066800" y="1092200"/>
            <a:ext cx="4267200" cy="5130800"/>
          </a:xfrm>
          <a:ln/>
        </p:spPr>
        <p:txBody>
          <a:bodyPr/>
          <a:lstStyle/>
          <a:p>
            <a:r>
              <a:rPr lang="en-US" sz="7200">
                <a:latin typeface="Stone Sans ITC TT-Bold" charset="0"/>
                <a:cs typeface="Stone Sans ITC TT-Bold" charset="0"/>
                <a:sym typeface="Stone Sans ITC TT-Bold" charset="0"/>
              </a:rPr>
              <a:t>Zones of Concern </a:t>
            </a:r>
            <a:r>
              <a:rPr lang="en-US" sz="7200">
                <a:latin typeface="Stone Sans ITC TT-Bold" charset="0"/>
                <a:ea typeface="ヒラギノ角ゴ ProN W6" charset="0"/>
                <a:cs typeface="ヒラギノ角ゴ ProN W6" charset="0"/>
                <a:sym typeface="Stone Sans ITC TT-Bold" charset="0"/>
              </a:rPr>
              <a:t/>
            </a:r>
            <a:br>
              <a:rPr lang="en-US" sz="7200">
                <a:latin typeface="Stone Sans ITC TT-Bold" charset="0"/>
                <a:ea typeface="ヒラギノ角ゴ ProN W6" charset="0"/>
                <a:cs typeface="ヒラギノ角ゴ ProN W6" charset="0"/>
                <a:sym typeface="Stone Sans ITC TT-Bold" charset="0"/>
              </a:rPr>
            </a:br>
            <a:r>
              <a:rPr lang="en-US" sz="7200">
                <a:latin typeface="Stone Sans ITC TT-Bold" charset="0"/>
                <a:cs typeface="Stone Sans ITC TT-Bold" charset="0"/>
                <a:sym typeface="Stone Sans ITC TT-Bold" charset="0"/>
              </a:rPr>
              <a:t>Map</a:t>
            </a:r>
            <a:endParaRPr lang="en-US" sz="7200">
              <a:latin typeface="Stone Sans ITC TT-Bold" charset="0"/>
              <a:ea typeface="ヒラギノ角ゴ ProN W6" charset="0"/>
              <a:cs typeface="ヒラギノ角ゴ ProN W6" charset="0"/>
              <a:sym typeface="Stone Sans ITC TT-Bold" charset="0"/>
            </a:endParaRP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200" y="-508000"/>
            <a:ext cx="12827000" cy="165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86875" y="-27524075"/>
            <a:ext cx="41675050" cy="539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-177800"/>
            <a:ext cx="20953413" cy="161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-177800"/>
            <a:ext cx="20953413" cy="161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0" y="-546100"/>
            <a:ext cx="20955000" cy="161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913" y="-330200"/>
            <a:ext cx="18589625" cy="143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-177800"/>
            <a:ext cx="20953413" cy="161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-177800"/>
            <a:ext cx="20953413" cy="161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-177800"/>
            <a:ext cx="20955000" cy="161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-177800"/>
            <a:ext cx="20953413" cy="161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-177800"/>
            <a:ext cx="20953413" cy="161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-177800"/>
            <a:ext cx="20953413" cy="161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-177800"/>
            <a:ext cx="20955000" cy="161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-177800"/>
            <a:ext cx="20955000" cy="161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/>
          <p:cNvSpPr>
            <a:spLocks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698500" indent="-698500">
              <a:buFont typeface="Stone Sans ITC TT-Semi" charset="0"/>
              <a:buChar char="•"/>
            </a:pPr>
            <a:r>
              <a:rPr lang="en-US" sz="6400">
                <a:latin typeface="Stone Sans ITC TT-Semi" charset="0"/>
                <a:cs typeface="Stone Sans ITC TT-Semi" charset="0"/>
                <a:sym typeface="Stone Sans ITC TT-Semi" charset="0"/>
              </a:rPr>
              <a:t>Saint Vrain</a:t>
            </a:r>
            <a:endParaRPr lang="en-US" sz="6400">
              <a:latin typeface="Stone Sans ITC TT-Semi" charset="0"/>
              <a:sym typeface="Stone Sans ITC TT-Semi" charset="0"/>
            </a:endParaRPr>
          </a:p>
          <a:p>
            <a:pPr marL="1473200" lvl="1" indent="-838200">
              <a:spcBef>
                <a:spcPts val="3000"/>
              </a:spcBef>
              <a:buSzPct val="75000"/>
              <a:buFont typeface="Zapf Dingbats" charset="0"/>
              <a:buChar char="★"/>
            </a:pPr>
            <a:r>
              <a:rPr lang="en-US" sz="4800">
                <a:latin typeface="Stone Sans ITC TT-Semi" charset="0"/>
                <a:cs typeface="Stone Sans ITC TT-Semi" charset="0"/>
                <a:sym typeface="Stone Sans ITC TT-Semi" charset="0"/>
              </a:rPr>
              <a:t>Adding opportunities and constraints analysis </a:t>
            </a:r>
            <a:endParaRPr lang="en-US" sz="4800">
              <a:latin typeface="Stone Sans ITC TT-Semi" charset="0"/>
              <a:sym typeface="Stone Sans ITC TT-Semi" charset="0"/>
            </a:endParaRPr>
          </a:p>
          <a:p>
            <a:pPr marL="698500" indent="-698500">
              <a:buFont typeface="Stone Sans ITC TT-Semi" charset="0"/>
              <a:buChar char="•"/>
            </a:pPr>
            <a:r>
              <a:rPr lang="en-US" sz="6400">
                <a:latin typeface="Stone Sans ITC TT-Semi" charset="0"/>
                <a:cs typeface="Stone Sans ITC TT-Semi" charset="0"/>
                <a:sym typeface="Stone Sans ITC TT-Semi" charset="0"/>
              </a:rPr>
              <a:t>Clear/Bear Creek</a:t>
            </a:r>
            <a:endParaRPr lang="en-US" sz="6400">
              <a:latin typeface="Stone Sans ITC TT-Semi" charset="0"/>
              <a:sym typeface="Stone Sans ITC TT-Semi" charset="0"/>
            </a:endParaRPr>
          </a:p>
          <a:p>
            <a:pPr marL="1473200" lvl="1" indent="-838200">
              <a:spcBef>
                <a:spcPts val="3000"/>
              </a:spcBef>
              <a:buSzPct val="75000"/>
              <a:buFont typeface="Zapf Dingbats" charset="0"/>
              <a:buChar char="★"/>
            </a:pPr>
            <a:r>
              <a:rPr lang="en-US" sz="4800">
                <a:latin typeface="Stone Sans ITC TT-Semi" charset="0"/>
                <a:cs typeface="Stone Sans ITC TT-Semi" charset="0"/>
                <a:sym typeface="Stone Sans ITC TT-Semi" charset="0"/>
              </a:rPr>
              <a:t>Take the Phase 1 assessment through the stakeholder process</a:t>
            </a:r>
            <a:endParaRPr lang="en-US" sz="4800">
              <a:latin typeface="Stone Sans ITC TT-Semi" charset="0"/>
              <a:sym typeface="Stone Sans ITC TT-Semi" charset="0"/>
            </a:endParaRPr>
          </a:p>
        </p:txBody>
      </p:sp>
      <p:sp>
        <p:nvSpPr>
          <p:cNvPr id="81922" name="Rectangle 2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7200">
                <a:latin typeface="Stone Sans ITC TT-Bold" charset="0"/>
                <a:cs typeface="Stone Sans ITC TT-Bold" charset="0"/>
                <a:sym typeface="Stone Sans ITC TT-Bold" charset="0"/>
              </a:rPr>
              <a:t>Wildfire/Watershed Assessment Upcoming?</a:t>
            </a:r>
            <a:endParaRPr lang="en-US" sz="7200">
              <a:latin typeface="Stone Sans ITC TT-Bold" charset="0"/>
              <a:ea typeface="ヒラギノ角ゴ ProN W6" charset="0"/>
              <a:cs typeface="ヒラギノ角ゴ ProN W6" charset="0"/>
              <a:sym typeface="Stone Sans ITC TT-Bold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38" y="0"/>
            <a:ext cx="21856700" cy="136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" name="Rectangle 2"/>
          <p:cNvSpPr>
            <a:spLocks/>
          </p:cNvSpPr>
          <p:nvPr/>
        </p:nvSpPr>
        <p:spPr bwMode="auto">
          <a:xfrm>
            <a:off x="304800" y="8801100"/>
            <a:ext cx="95250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b"/>
          <a:lstStyle/>
          <a:p>
            <a:pPr algn="l"/>
            <a:r>
              <a:rPr lang="en-US" sz="6400" u="sng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  <a:hlinkClick r:id="rId3"/>
              </a:rPr>
              <a:t>jw-associates.org</a:t>
            </a:r>
            <a:endParaRPr lang="en-US" sz="6400" u="sng">
              <a:solidFill>
                <a:schemeClr val="tx1"/>
              </a:solidFill>
              <a:latin typeface="Stone Sans ITC TT-Bold" charset="0"/>
              <a:ea typeface="ＭＳ Ｐゴシック" charset="0"/>
              <a:cs typeface="Stone Sans ITC TT-Bold" charset="0"/>
              <a:sym typeface="Stone Sans ITC TT-Bold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-330200"/>
            <a:ext cx="18592800" cy="143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Rectangle 2"/>
          <p:cNvSpPr>
            <a:spLocks/>
          </p:cNvSpPr>
          <p:nvPr/>
        </p:nvSpPr>
        <p:spPr bwMode="auto">
          <a:xfrm>
            <a:off x="-1104900" y="609600"/>
            <a:ext cx="88011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  <a:t>Test Case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-330200"/>
            <a:ext cx="18592800" cy="143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2"/>
          <p:cNvSpPr>
            <a:spLocks/>
          </p:cNvSpPr>
          <p:nvPr/>
        </p:nvSpPr>
        <p:spPr bwMode="auto">
          <a:xfrm>
            <a:off x="-1104900" y="609600"/>
            <a:ext cx="88011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  <a:t>Phase 1 - Assessments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-330200"/>
            <a:ext cx="18592800" cy="143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Rectangle 2"/>
          <p:cNvSpPr>
            <a:spLocks/>
          </p:cNvSpPr>
          <p:nvPr/>
        </p:nvSpPr>
        <p:spPr bwMode="auto">
          <a:xfrm>
            <a:off x="-1104900" y="609600"/>
            <a:ext cx="88011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  <a:t>Phase 1 - Assessments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-330200"/>
            <a:ext cx="18592800" cy="143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Rectangle 2"/>
          <p:cNvSpPr>
            <a:spLocks/>
          </p:cNvSpPr>
          <p:nvPr/>
        </p:nvSpPr>
        <p:spPr bwMode="auto">
          <a:xfrm>
            <a:off x="-1104900" y="609600"/>
            <a:ext cx="88011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7200">
                <a:solidFill>
                  <a:schemeClr val="tx1"/>
                </a:solidFill>
                <a:latin typeface="Stone Sans ITC TT-Bold" charset="0"/>
                <a:ea typeface="ＭＳ Ｐゴシック" charset="0"/>
                <a:cs typeface="Stone Sans ITC TT-Bold" charset="0"/>
                <a:sym typeface="Stone Sans ITC TT-Bold" charset="0"/>
              </a:rPr>
              <a:t>Phase 1 - Assessments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hoto - Horizontal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Photo - 2 Up Landscap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2 Up Landscap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Photo - 2 Up Landscap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- Lef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&amp; Bullets - Righ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Photo - 4 Up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4 Up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Photo - 4 U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Title &amp; Bullets - 2 Colum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Photo - 3 Up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3 Up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Photo - 3 U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Title &amp; Subtitl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Title - Center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hoto - Vertical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Title &amp; Bullets - 2 Colum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Photo - Horizontal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Title, Bullets &amp; Photo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itle, Bullets &amp; Photo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hoto - 2 Up Portrai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2 Up Portrait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Photo - 2 Up Portrai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hoto - 3 Up Portrai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3 Up Portrait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Photo - 3 Up Portrai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Photo - Big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Big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Photo - Bi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Photo - 2 Up Portrait &amp; Landscap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2 Up Portrait &amp; Landscap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Photo - 2 Up Portrait &amp; Landscap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Pages>0</Pages>
  <Words>235</Words>
  <Characters>0</Characters>
  <Application>Microsoft Macintosh PowerPoint</Application>
  <PresentationFormat>Custom</PresentationFormat>
  <Lines>0</Lines>
  <Paragraphs>69</Paragraphs>
  <Slides>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22</vt:i4>
      </vt:variant>
      <vt:variant>
        <vt:lpstr>Slide Titles</vt:lpstr>
      </vt:variant>
      <vt:variant>
        <vt:i4>59</vt:i4>
      </vt:variant>
    </vt:vector>
  </HeadingPairs>
  <TitlesOfParts>
    <vt:vector size="88" baseType="lpstr">
      <vt:lpstr>Helvetica Neue Light</vt:lpstr>
      <vt:lpstr>ヒラギノ角ゴ ProN W3</vt:lpstr>
      <vt:lpstr>Helvetica Neue</vt:lpstr>
      <vt:lpstr>Stone Sans ITC TT-Bold</vt:lpstr>
      <vt:lpstr>ヒラギノ角ゴ ProN W6</vt:lpstr>
      <vt:lpstr>Stone Sans ITC TT-Semi</vt:lpstr>
      <vt:lpstr>Zapf Dingbats</vt:lpstr>
      <vt:lpstr>Photo - Horizontal</vt:lpstr>
      <vt:lpstr>Photo - Vertical</vt:lpstr>
      <vt:lpstr>Title - Top</vt:lpstr>
      <vt:lpstr>Title &amp; Bullets</vt:lpstr>
      <vt:lpstr>Title, Bullets &amp; Photo</vt:lpstr>
      <vt:lpstr>Photo - 2 Up Portrait</vt:lpstr>
      <vt:lpstr>Photo - 3 Up Portrait</vt:lpstr>
      <vt:lpstr>Photo - Big</vt:lpstr>
      <vt:lpstr>Photo - 2 Up Portrait &amp; Landscape</vt:lpstr>
      <vt:lpstr>Photo - 2 Up Landscape</vt:lpstr>
      <vt:lpstr>Title &amp; Bullets - Left</vt:lpstr>
      <vt:lpstr>Title &amp; Bullets - Right</vt:lpstr>
      <vt:lpstr>Bullets</vt:lpstr>
      <vt:lpstr>Photo - 4 Up</vt:lpstr>
      <vt:lpstr>Title &amp; Bullets - 2 Column</vt:lpstr>
      <vt:lpstr>Blank</vt:lpstr>
      <vt:lpstr>Photo - 3 Up</vt:lpstr>
      <vt:lpstr>Title &amp; Subtitle</vt:lpstr>
      <vt:lpstr>Title - Center</vt:lpstr>
      <vt:lpstr>Title &amp; Bullets - 2 Column</vt:lpstr>
      <vt:lpstr>Photo - Horizontal</vt:lpstr>
      <vt:lpstr>Title, Bullets &amp; Photo</vt:lpstr>
      <vt:lpstr>Wildfire/Watershed Assessments in  Colorado</vt:lpstr>
      <vt:lpstr>Wildfire Watershed Protection Group</vt:lpstr>
      <vt:lpstr>Wildfire Watershed Protection Group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Watershed Assessment Components</vt:lpstr>
      <vt:lpstr>Wildfire Hazard Map</vt:lpstr>
      <vt:lpstr>Flooding/Debris Flow Hazard Map</vt:lpstr>
      <vt:lpstr>Soil Erodibility Ranking Map</vt:lpstr>
      <vt:lpstr>Composite Hazard</vt:lpstr>
      <vt:lpstr>Composite Hazard Ranking Map</vt:lpstr>
      <vt:lpstr>Water Supply Map</vt:lpstr>
      <vt:lpstr>Final Priority Map</vt:lpstr>
      <vt:lpstr>Zones of Concern  Map</vt:lpstr>
      <vt:lpstr>Final Priority with Zones of Concern</vt:lpstr>
      <vt:lpstr>Zones of Concern  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Wildfire/Watershed Assessment Upcoming?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Wildfire/Watershed Assessments in  Colorado</dc:title>
  <dc:subject/>
  <dc:creator/>
  <cp:keywords/>
  <dc:description/>
  <cp:lastModifiedBy>Brad Piehl</cp:lastModifiedBy>
  <cp:revision>1</cp:revision>
  <dcterms:modified xsi:type="dcterms:W3CDTF">2012-04-19T14:30:59Z</dcterms:modified>
</cp:coreProperties>
</file>